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86" r:id="rId1"/>
  </p:sldMasterIdLst>
  <p:notesMasterIdLst>
    <p:notesMasterId r:id="rId43"/>
  </p:notesMasterIdLst>
  <p:handoutMasterIdLst>
    <p:handoutMasterId r:id="rId44"/>
  </p:handoutMasterIdLst>
  <p:sldIdLst>
    <p:sldId id="257" r:id="rId2"/>
    <p:sldId id="293" r:id="rId3"/>
    <p:sldId id="294" r:id="rId4"/>
    <p:sldId id="295" r:id="rId5"/>
    <p:sldId id="297" r:id="rId6"/>
    <p:sldId id="296" r:id="rId7"/>
    <p:sldId id="298" r:id="rId8"/>
    <p:sldId id="299" r:id="rId9"/>
    <p:sldId id="300" r:id="rId10"/>
    <p:sldId id="324" r:id="rId11"/>
    <p:sldId id="301" r:id="rId12"/>
    <p:sldId id="302" r:id="rId13"/>
    <p:sldId id="303" r:id="rId14"/>
    <p:sldId id="304" r:id="rId15"/>
    <p:sldId id="305" r:id="rId16"/>
    <p:sldId id="306" r:id="rId17"/>
    <p:sldId id="307" r:id="rId18"/>
    <p:sldId id="337" r:id="rId19"/>
    <p:sldId id="310" r:id="rId20"/>
    <p:sldId id="312" r:id="rId21"/>
    <p:sldId id="335" r:id="rId22"/>
    <p:sldId id="314" r:id="rId23"/>
    <p:sldId id="315" r:id="rId24"/>
    <p:sldId id="329" r:id="rId25"/>
    <p:sldId id="316" r:id="rId26"/>
    <p:sldId id="319" r:id="rId27"/>
    <p:sldId id="322" r:id="rId28"/>
    <p:sldId id="321" r:id="rId29"/>
    <p:sldId id="325" r:id="rId30"/>
    <p:sldId id="326" r:id="rId31"/>
    <p:sldId id="327" r:id="rId32"/>
    <p:sldId id="311" r:id="rId33"/>
    <p:sldId id="292" r:id="rId34"/>
    <p:sldId id="328" r:id="rId35"/>
    <p:sldId id="318" r:id="rId36"/>
    <p:sldId id="330" r:id="rId37"/>
    <p:sldId id="331" r:id="rId38"/>
    <p:sldId id="332" r:id="rId39"/>
    <p:sldId id="333" r:id="rId40"/>
    <p:sldId id="336" r:id="rId41"/>
    <p:sldId id="275" r:id="rId42"/>
  </p:sldIdLst>
  <p:sldSz cx="9144000" cy="6858000" type="screen4x3"/>
  <p:notesSz cx="6858000" cy="9144000"/>
  <p:custDataLst>
    <p:tags r:id="rId46"/>
  </p:custDataLst>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ugh" initials="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CCFF"/>
    <a:srgbClr val="FFCC33"/>
    <a:srgbClr val="996633"/>
    <a:srgbClr val="FF8000"/>
    <a:srgbClr val="465971"/>
    <a:srgbClr val="3786CB"/>
    <a:srgbClr val="B60E17"/>
    <a:srgbClr val="262626"/>
    <a:srgbClr val="CACACA"/>
    <a:srgbClr val="004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32" autoAdjust="0"/>
    <p:restoredTop sz="99379" autoAdjust="0"/>
  </p:normalViewPr>
  <p:slideViewPr>
    <p:cSldViewPr snapToGrid="0" snapToObjects="1">
      <p:cViewPr>
        <p:scale>
          <a:sx n="116" d="100"/>
          <a:sy n="116" d="100"/>
        </p:scale>
        <p:origin x="-1832" y="-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gs" Target="tags/tag1.xml"/><Relationship Id="rId47" Type="http://schemas.openxmlformats.org/officeDocument/2006/relationships/commentAuthors" Target="commentAuthors.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CAC54509-C079-4324-81E6-14FF2ACB141A}" type="datetime1">
              <a:rPr lang="en-US">
                <a:latin typeface="Arial" pitchFamily="34" charset="0"/>
              </a:rPr>
              <a:pPr/>
              <a:t>15/05/15</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FCFA9CB-5A01-455D-8B9B-FC223C2254E1}" type="slidenum">
              <a:rPr lang="en-US">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18566755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pitchFamily="34" charset="0"/>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fld id="{38793DBA-D139-495F-9844-E0B6AD2D3516}" type="datetime1">
              <a:rPr lang="en-US" smtClean="0"/>
              <a:pPr/>
              <a:t>15/05/15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pitchFamily="34" charset="0"/>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9942ACA1-A029-4623-B1ED-C223609B6F2C}" type="slidenum">
              <a:rPr lang="en-US" smtClean="0"/>
              <a:pPr/>
              <a:t>‹#›</a:t>
            </a:fld>
            <a:endParaRPr lang="en-US" dirty="0"/>
          </a:p>
        </p:txBody>
      </p:sp>
    </p:spTree>
    <p:extLst>
      <p:ext uri="{BB962C8B-B14F-4D97-AF65-F5344CB8AC3E}">
        <p14:creationId xmlns:p14="http://schemas.microsoft.com/office/powerpoint/2010/main" val="17506322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34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35</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9.jpe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jpe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5" name="Picture 4" descr="cover.png"/>
          <p:cNvPicPr>
            <a:picLocks noChangeAspect="1"/>
          </p:cNvPicPr>
          <p:nvPr/>
        </p:nvPicPr>
        <p:blipFill>
          <a:blip r:embed="rId3" cstate="print"/>
          <a:stretch>
            <a:fillRect/>
          </a:stretch>
        </p:blipFill>
        <p:spPr>
          <a:xfrm>
            <a:off x="0" y="0"/>
            <a:ext cx="9143999" cy="6857999"/>
          </a:xfrm>
          <a:prstGeom prst="rect">
            <a:avLst/>
          </a:prstGeom>
        </p:spPr>
      </p:pic>
      <p:sp>
        <p:nvSpPr>
          <p:cNvPr id="8" name="Title 8"/>
          <p:cNvSpPr>
            <a:spLocks noGrp="1"/>
          </p:cNvSpPr>
          <p:nvPr>
            <p:ph type="ctrTitle"/>
          </p:nvPr>
        </p:nvSpPr>
        <p:spPr>
          <a:xfrm>
            <a:off x="545285" y="2143204"/>
            <a:ext cx="8053431" cy="1204162"/>
          </a:xfrm>
          <a:prstGeom prst="rect">
            <a:avLst/>
          </a:prstGeom>
          <a:ln>
            <a:noFill/>
          </a:ln>
          <a:effectLst/>
        </p:spPr>
        <p:txBody>
          <a:bodyPr tIns="0" rIns="18288" anchor="ctr" anchorCtr="0">
            <a:norm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4000" b="1" i="0" baseline="0">
                <a:ln>
                  <a:noFill/>
                </a:ln>
                <a:solidFill>
                  <a:schemeClr val="bg2">
                    <a:lumMod val="20000"/>
                    <a:lumOff val="80000"/>
                  </a:schemeClr>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mtClean="0"/>
              <a:t>Click to edit Master title style</a:t>
            </a:r>
            <a:endParaRPr lang="en-US" dirty="0"/>
          </a:p>
        </p:txBody>
      </p:sp>
      <p:sp>
        <p:nvSpPr>
          <p:cNvPr id="9" name="Text Placeholder 2"/>
          <p:cNvSpPr>
            <a:spLocks noGrp="1"/>
          </p:cNvSpPr>
          <p:nvPr>
            <p:ph type="body" idx="12" hasCustomPrompt="1"/>
          </p:nvPr>
        </p:nvSpPr>
        <p:spPr>
          <a:xfrm>
            <a:off x="545285" y="3548543"/>
            <a:ext cx="4040188" cy="373217"/>
          </a:xfrm>
        </p:spPr>
        <p:txBody>
          <a:bodyPr lIns="45720" tIns="0" rIns="45720" bIns="0">
            <a:noAutofit/>
          </a:bodyPr>
          <a:lstStyle>
            <a:lvl1pPr marL="0" marR="0" indent="0" algn="l" defTabSz="914400" rtl="0" eaLnBrk="1" fontAlgn="base" latinLnBrk="0" hangingPunct="1">
              <a:lnSpc>
                <a:spcPct val="100000"/>
              </a:lnSpc>
              <a:spcBef>
                <a:spcPct val="20000"/>
              </a:spcBef>
              <a:spcAft>
                <a:spcPct val="0"/>
              </a:spcAft>
              <a:buClr>
                <a:srgbClr val="0D77C6"/>
              </a:buClr>
              <a:buSzPct val="100000"/>
              <a:buFont typeface="Helvetica 55 Roman" pitchFamily="34" charset="0"/>
              <a:buNone/>
              <a:tabLst/>
              <a:defRPr sz="1800" b="0" cap="none" baseline="0">
                <a:solidFill>
                  <a:schemeClr val="bg1">
                    <a:lumMod val="85000"/>
                  </a:schemeClr>
                </a:solidFill>
                <a:effectLst/>
              </a:defRPr>
            </a:lvl1pPr>
            <a:lvl2pPr>
              <a:buNone/>
              <a:defRPr sz="2000" b="1"/>
            </a:lvl2pPr>
            <a:lvl3pPr>
              <a:buNone/>
              <a:defRPr sz="1800" b="1"/>
            </a:lvl3pPr>
            <a:lvl4pPr>
              <a:buNone/>
              <a:defRPr sz="1600" b="1"/>
            </a:lvl4pPr>
            <a:lvl5pPr>
              <a:buNone/>
              <a:defRPr sz="1600" b="1"/>
            </a:lvl5pPr>
          </a:lstStyle>
          <a:p>
            <a:r>
              <a:rPr lang="en-US" dirty="0" smtClean="0"/>
              <a:t>Name of Customer/Presenter</a:t>
            </a:r>
          </a:p>
        </p:txBody>
      </p:sp>
      <p:sp>
        <p:nvSpPr>
          <p:cNvPr id="10" name="Text Placeholder 2"/>
          <p:cNvSpPr>
            <a:spLocks noGrp="1"/>
          </p:cNvSpPr>
          <p:nvPr>
            <p:ph type="body" idx="13" hasCustomPrompt="1"/>
          </p:nvPr>
        </p:nvSpPr>
        <p:spPr>
          <a:xfrm>
            <a:off x="545285" y="3962400"/>
            <a:ext cx="4040188" cy="373217"/>
          </a:xfrm>
        </p:spPr>
        <p:txBody>
          <a:bodyPr lIns="45720" tIns="0" rIns="45720" bIns="0">
            <a:noAutofit/>
          </a:bodyPr>
          <a:lstStyle>
            <a:lvl1pPr marL="0" marR="0" indent="0" algn="l" defTabSz="914400" rtl="0" eaLnBrk="1" fontAlgn="base" latinLnBrk="0" hangingPunct="1">
              <a:lnSpc>
                <a:spcPct val="100000"/>
              </a:lnSpc>
              <a:spcBef>
                <a:spcPct val="20000"/>
              </a:spcBef>
              <a:spcAft>
                <a:spcPct val="0"/>
              </a:spcAft>
              <a:buClr>
                <a:srgbClr val="0D77C6"/>
              </a:buClr>
              <a:buSzPct val="100000"/>
              <a:buFont typeface="Helvetica 55 Roman" pitchFamily="34" charset="0"/>
              <a:buNone/>
              <a:tabLst/>
              <a:defRPr sz="1800" b="0" cap="none" baseline="0">
                <a:solidFill>
                  <a:schemeClr val="bg1">
                    <a:lumMod val="85000"/>
                  </a:schemeClr>
                </a:solidFill>
                <a:effectLst/>
              </a:defRPr>
            </a:lvl1pPr>
            <a:lvl2pPr>
              <a:buNone/>
              <a:defRPr sz="2000" b="1"/>
            </a:lvl2pPr>
            <a:lvl3pPr>
              <a:buNone/>
              <a:defRPr sz="1800" b="1"/>
            </a:lvl3pPr>
            <a:lvl4pPr>
              <a:buNone/>
              <a:defRPr sz="1600" b="1"/>
            </a:lvl4pPr>
            <a:lvl5pPr>
              <a:buNone/>
              <a:defRPr sz="1600" b="1"/>
            </a:lvl5pPr>
          </a:lstStyle>
          <a:p>
            <a:r>
              <a:rPr lang="en-US" dirty="0" smtClean="0"/>
              <a:t>Jan. 1, 2013</a:t>
            </a:r>
          </a:p>
        </p:txBody>
      </p:sp>
      <p:pic>
        <p:nvPicPr>
          <p:cNvPr id="6" name="Picture 5" descr="cover.png"/>
          <p:cNvPicPr>
            <a:picLocks noChangeAspect="1"/>
          </p:cNvPicPr>
          <p:nvPr userDrawn="1"/>
        </p:nvPicPr>
        <p:blipFill>
          <a:blip r:embed="rId4" cstate="print"/>
          <a:stretch>
            <a:fillRect/>
          </a:stretch>
        </p:blipFill>
        <p:spPr>
          <a:xfrm>
            <a:off x="0" y="0"/>
            <a:ext cx="9143998" cy="6857998"/>
          </a:xfrm>
          <a:prstGeom prst="rect">
            <a:avLst/>
          </a:prstGeom>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_w_bulle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448963" y="847289"/>
            <a:ext cx="4379055" cy="824614"/>
          </a:xfrm>
          <a:prstGeom prst="rect">
            <a:avLst/>
          </a:prstGeom>
        </p:spPr>
        <p:txBody>
          <a:bodyPr anchor="ctr">
            <a:noAutofit/>
            <a:scene3d>
              <a:camera prst="orthographicFront"/>
              <a:lightRig rig="freezing" dir="t">
                <a:rot lat="0" lon="0" rev="5640000"/>
              </a:lightRig>
            </a:scene3d>
            <a:sp3d prstMaterial="flat">
              <a:contourClr>
                <a:schemeClr val="tx2"/>
              </a:contourClr>
            </a:sp3d>
          </a:bodyPr>
          <a:lstStyle>
            <a:lvl1pPr algn="l" rtl="0">
              <a:spcBef>
                <a:spcPct val="0"/>
              </a:spcBef>
              <a:buNone/>
              <a:defRPr sz="2800" b="1" baseline="0">
                <a:ln>
                  <a:noFill/>
                </a:ln>
                <a:solidFill>
                  <a:srgbClr val="00417A"/>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Content Placeholder 3"/>
          <p:cNvSpPr>
            <a:spLocks noGrp="1"/>
          </p:cNvSpPr>
          <p:nvPr>
            <p:ph sz="half" idx="11"/>
          </p:nvPr>
        </p:nvSpPr>
        <p:spPr>
          <a:xfrm>
            <a:off x="-1" y="0"/>
            <a:ext cx="4033521" cy="6857999"/>
          </a:xfrm>
        </p:spPr>
        <p:txBody>
          <a:bodyPr tIns="0"/>
          <a:lstStyle>
            <a:lvl1pPr marL="0" marR="0" indent="0" algn="l" defTabSz="914400" rtl="0" eaLnBrk="1" fontAlgn="base" latinLnBrk="0" hangingPunct="1">
              <a:lnSpc>
                <a:spcPct val="150000"/>
              </a:lnSpc>
              <a:spcBef>
                <a:spcPts val="600"/>
              </a:spcBef>
              <a:spcAft>
                <a:spcPts val="600"/>
              </a:spcAft>
              <a:buClr>
                <a:srgbClr val="0D77C6"/>
              </a:buClr>
              <a:buSzPct val="100000"/>
              <a:buFont typeface="Helvetica 55 Roman" pitchFamily="34" charset="0"/>
              <a:buNone/>
              <a:tabLst/>
              <a:defRPr sz="1800"/>
            </a:lvl1pPr>
            <a:lvl2pPr>
              <a:defRPr sz="2000"/>
            </a:lvl2pPr>
            <a:lvl3pPr>
              <a:defRPr sz="2000"/>
            </a:lvl3pPr>
            <a:lvl4pPr>
              <a:defRPr sz="1800"/>
            </a:lvl4pPr>
            <a:lvl5pPr>
              <a:defRPr sz="1800"/>
            </a:lvl5pPr>
          </a:lstStyle>
          <a:p>
            <a:pPr lvl="0"/>
            <a:endParaRPr lang="en-US" dirty="0" smtClean="0"/>
          </a:p>
        </p:txBody>
      </p:sp>
      <p:pic>
        <p:nvPicPr>
          <p:cNvPr id="7" name="Picture 6" descr="bottom_swoosh.png"/>
          <p:cNvPicPr>
            <a:picLocks noChangeAspect="1"/>
          </p:cNvPicPr>
          <p:nvPr/>
        </p:nvPicPr>
        <p:blipFill>
          <a:blip r:embed="rId3" cstate="print"/>
          <a:stretch>
            <a:fillRect/>
          </a:stretch>
        </p:blipFill>
        <p:spPr>
          <a:xfrm>
            <a:off x="0" y="6398120"/>
            <a:ext cx="9144000" cy="455414"/>
          </a:xfrm>
          <a:prstGeom prst="rect">
            <a:avLst/>
          </a:prstGeom>
        </p:spPr>
      </p:pic>
      <p:pic>
        <p:nvPicPr>
          <p:cNvPr id="9" name="Picture 8" descr="top_bar.png"/>
          <p:cNvPicPr>
            <a:picLocks noChangeAspect="1"/>
          </p:cNvPicPr>
          <p:nvPr/>
        </p:nvPicPr>
        <p:blipFill>
          <a:blip r:embed="rId4" cstate="print"/>
          <a:stretch>
            <a:fillRect/>
          </a:stretch>
        </p:blipFill>
        <p:spPr>
          <a:xfrm>
            <a:off x="0" y="0"/>
            <a:ext cx="9144000" cy="26789"/>
          </a:xfrm>
          <a:prstGeom prst="rect">
            <a:avLst/>
          </a:prstGeom>
        </p:spPr>
      </p:pic>
      <p:sp>
        <p:nvSpPr>
          <p:cNvPr id="6" name="Slide Number Placeholder 5"/>
          <p:cNvSpPr>
            <a:spLocks noGrp="1"/>
          </p:cNvSpPr>
          <p:nvPr>
            <p:ph type="sldNum" sz="quarter" idx="10"/>
          </p:nvPr>
        </p:nvSpPr>
        <p:spPr/>
        <p:txBody>
          <a:bodyPr/>
          <a:lstStyle>
            <a:lvl1pPr>
              <a:defRPr/>
            </a:lvl1pPr>
          </a:lstStyle>
          <a:p>
            <a:fld id="{78C1DA6B-C409-4075-8E5E-004E24D35B66}" type="slidenum">
              <a:rPr lang="en-US" smtClean="0"/>
              <a:pPr/>
              <a:t>‹#›</a:t>
            </a:fld>
            <a:endParaRPr lang="en-US" dirty="0"/>
          </a:p>
        </p:txBody>
      </p:sp>
      <p:sp>
        <p:nvSpPr>
          <p:cNvPr id="11" name="Content Placeholder 2"/>
          <p:cNvSpPr>
            <a:spLocks noGrp="1"/>
          </p:cNvSpPr>
          <p:nvPr>
            <p:ph sz="half" idx="1"/>
          </p:nvPr>
        </p:nvSpPr>
        <p:spPr>
          <a:xfrm>
            <a:off x="4448962" y="1800735"/>
            <a:ext cx="4379055" cy="4777741"/>
          </a:xfrm>
        </p:spPr>
        <p:txBody>
          <a:bodyPr/>
          <a:lstStyle>
            <a:lvl1pPr marL="0">
              <a:lnSpc>
                <a:spcPct val="150000"/>
              </a:lnSpc>
              <a:buClr>
                <a:srgbClr val="0D77C6"/>
              </a:buClr>
              <a:defRPr lang="en-US" sz="2000" b="1" kern="1200" dirty="0" smtClean="0">
                <a:solidFill>
                  <a:schemeClr val="tx1">
                    <a:lumMod val="75000"/>
                    <a:lumOff val="25000"/>
                  </a:schemeClr>
                </a:solidFill>
                <a:latin typeface="Arial" pitchFamily="34" charset="0"/>
                <a:ea typeface="ＭＳ Ｐゴシック" charset="-128"/>
                <a:cs typeface="Arial" pitchFamily="34" charset="0"/>
              </a:defRPr>
            </a:lvl1pPr>
            <a:lvl2pPr marL="548640">
              <a:buClr>
                <a:srgbClr val="0D77C6"/>
              </a:buClr>
              <a:defRPr sz="1600"/>
            </a:lvl2pPr>
            <a:lvl3pPr marL="731520">
              <a:buClr>
                <a:srgbClr val="0D77C6"/>
              </a:buClr>
              <a:defRPr sz="1600"/>
            </a:lvl3pPr>
            <a:lvl4pPr marL="914400">
              <a:buClr>
                <a:srgbClr val="0D77C6"/>
              </a:buClr>
              <a:defRPr sz="1600"/>
            </a:lvl4pPr>
            <a:lvl5pPr marL="1097280">
              <a:buClr>
                <a:srgbClr val="0D77C6"/>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0" name="Picture 9" descr="bottom_swoosh.png"/>
          <p:cNvPicPr>
            <a:picLocks noChangeAspect="1"/>
          </p:cNvPicPr>
          <p:nvPr userDrawn="1"/>
        </p:nvPicPr>
        <p:blipFill>
          <a:blip r:embed="rId3" cstate="print"/>
          <a:stretch>
            <a:fillRect/>
          </a:stretch>
        </p:blipFill>
        <p:spPr>
          <a:xfrm>
            <a:off x="0" y="6398120"/>
            <a:ext cx="9144000" cy="455414"/>
          </a:xfrm>
          <a:prstGeom prst="rect">
            <a:avLst/>
          </a:prstGeom>
        </p:spPr>
      </p:pic>
      <p:pic>
        <p:nvPicPr>
          <p:cNvPr id="12" name="Picture 11" descr="top_bar.png"/>
          <p:cNvPicPr>
            <a:picLocks noChangeAspect="1"/>
          </p:cNvPicPr>
          <p:nvPr userDrawn="1"/>
        </p:nvPicPr>
        <p:blipFill>
          <a:blip r:embed="rId4" cstate="print"/>
          <a:stretch>
            <a:fillRect/>
          </a:stretch>
        </p:blipFill>
        <p:spPr>
          <a:xfrm>
            <a:off x="0" y="0"/>
            <a:ext cx="9144000" cy="2678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Title page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449286" y="847289"/>
            <a:ext cx="4379055" cy="824614"/>
          </a:xfrm>
          <a:prstGeom prst="rect">
            <a:avLst/>
          </a:prstGeom>
        </p:spPr>
        <p:txBody>
          <a:bodyPr anchor="ctr">
            <a:noAutofit/>
            <a:scene3d>
              <a:camera prst="orthographicFront"/>
              <a:lightRig rig="freezing" dir="t">
                <a:rot lat="0" lon="0" rev="5640000"/>
              </a:lightRig>
            </a:scene3d>
            <a:sp3d prstMaterial="flat">
              <a:contourClr>
                <a:schemeClr val="tx2"/>
              </a:contourClr>
            </a:sp3d>
          </a:bodyPr>
          <a:lstStyle>
            <a:lvl1pPr algn="l" rtl="0">
              <a:spcBef>
                <a:spcPct val="0"/>
              </a:spcBef>
              <a:buNone/>
              <a:defRPr sz="2800" b="1" baseline="0">
                <a:ln>
                  <a:noFill/>
                </a:ln>
                <a:solidFill>
                  <a:srgbClr val="00417A"/>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Content Placeholder 3"/>
          <p:cNvSpPr>
            <a:spLocks noGrp="1"/>
          </p:cNvSpPr>
          <p:nvPr>
            <p:ph sz="half" idx="11"/>
          </p:nvPr>
        </p:nvSpPr>
        <p:spPr>
          <a:xfrm>
            <a:off x="-1" y="0"/>
            <a:ext cx="4033521" cy="6857999"/>
          </a:xfrm>
        </p:spPr>
        <p:txBody>
          <a:bodyPr tIns="0"/>
          <a:lstStyle>
            <a:lvl1pPr marL="0" marR="0" indent="0" algn="l" defTabSz="914400" rtl="0" eaLnBrk="1" fontAlgn="base" latinLnBrk="0" hangingPunct="1">
              <a:lnSpc>
                <a:spcPct val="150000"/>
              </a:lnSpc>
              <a:spcBef>
                <a:spcPts val="600"/>
              </a:spcBef>
              <a:spcAft>
                <a:spcPts val="600"/>
              </a:spcAft>
              <a:buClr>
                <a:srgbClr val="0D77C6"/>
              </a:buClr>
              <a:buSzPct val="100000"/>
              <a:buFont typeface="Helvetica 55 Roman" pitchFamily="34" charset="0"/>
              <a:buNone/>
              <a:tabLst/>
              <a:defRPr sz="1800"/>
            </a:lvl1pPr>
            <a:lvl2pPr>
              <a:defRPr sz="2000"/>
            </a:lvl2pPr>
            <a:lvl3pPr>
              <a:defRPr sz="2000"/>
            </a:lvl3pPr>
            <a:lvl4pPr>
              <a:defRPr sz="1800"/>
            </a:lvl4pPr>
            <a:lvl5pPr>
              <a:defRPr sz="1800"/>
            </a:lvl5pPr>
          </a:lstStyle>
          <a:p>
            <a:pPr lvl="0"/>
            <a:endParaRPr lang="en-US" dirty="0" smtClean="0"/>
          </a:p>
        </p:txBody>
      </p:sp>
      <p:pic>
        <p:nvPicPr>
          <p:cNvPr id="7" name="Picture 6" descr="bottom_swoosh.png"/>
          <p:cNvPicPr>
            <a:picLocks noChangeAspect="1"/>
          </p:cNvPicPr>
          <p:nvPr/>
        </p:nvPicPr>
        <p:blipFill>
          <a:blip r:embed="rId3" cstate="print"/>
          <a:stretch>
            <a:fillRect/>
          </a:stretch>
        </p:blipFill>
        <p:spPr>
          <a:xfrm>
            <a:off x="0" y="6398120"/>
            <a:ext cx="9144000" cy="455414"/>
          </a:xfrm>
          <a:prstGeom prst="rect">
            <a:avLst/>
          </a:prstGeom>
        </p:spPr>
      </p:pic>
      <p:pic>
        <p:nvPicPr>
          <p:cNvPr id="9" name="Picture 8" descr="top_bar.png"/>
          <p:cNvPicPr>
            <a:picLocks noChangeAspect="1"/>
          </p:cNvPicPr>
          <p:nvPr/>
        </p:nvPicPr>
        <p:blipFill>
          <a:blip r:embed="rId4" cstate="print"/>
          <a:stretch>
            <a:fillRect/>
          </a:stretch>
        </p:blipFill>
        <p:spPr>
          <a:xfrm>
            <a:off x="0" y="0"/>
            <a:ext cx="9144000" cy="26789"/>
          </a:xfrm>
          <a:prstGeom prst="rect">
            <a:avLst/>
          </a:prstGeom>
        </p:spPr>
      </p:pic>
      <p:sp>
        <p:nvSpPr>
          <p:cNvPr id="10" name="Content Placeholder 2"/>
          <p:cNvSpPr>
            <a:spLocks noGrp="1"/>
          </p:cNvSpPr>
          <p:nvPr>
            <p:ph sz="half" idx="12"/>
          </p:nvPr>
        </p:nvSpPr>
        <p:spPr>
          <a:xfrm>
            <a:off x="4449285" y="1800735"/>
            <a:ext cx="4379055" cy="4777741"/>
          </a:xfrm>
        </p:spPr>
        <p:txBody>
          <a:bodyPr/>
          <a:lstStyle>
            <a:lvl1pPr marL="0" indent="-274320">
              <a:lnSpc>
                <a:spcPct val="150000"/>
              </a:lnSpc>
              <a:buClr>
                <a:srgbClr val="0D77C6"/>
              </a:buClr>
              <a:defRPr sz="2000"/>
            </a:lvl1pPr>
            <a:lvl2pPr marL="548640" indent="-182880">
              <a:lnSpc>
                <a:spcPct val="100000"/>
              </a:lnSpc>
              <a:buClr>
                <a:srgbClr val="0D77C6"/>
              </a:buClr>
              <a:buFont typeface="Arial" pitchFamily="34" charset="0"/>
              <a:buChar char="•"/>
              <a:defRPr sz="1600"/>
            </a:lvl2pPr>
            <a:lvl3pPr>
              <a:lnSpc>
                <a:spcPct val="100000"/>
              </a:lnSpc>
              <a:buClr>
                <a:srgbClr val="0D77C6"/>
              </a:buClr>
              <a:defRPr sz="1600"/>
            </a:lvl3pPr>
            <a:lvl4pPr>
              <a:lnSpc>
                <a:spcPct val="100000"/>
              </a:lnSpc>
              <a:buClr>
                <a:srgbClr val="0D77C6"/>
              </a:buClr>
              <a:defRPr sz="1600"/>
            </a:lvl4pPr>
            <a:lvl5pPr>
              <a:lnSpc>
                <a:spcPct val="100000"/>
              </a:lnSpc>
              <a:buClr>
                <a:srgbClr val="0D77C6"/>
              </a:buClr>
              <a:defRPr sz="1600"/>
            </a:lvl5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0"/>
          </p:nvPr>
        </p:nvSpPr>
        <p:spPr/>
        <p:txBody>
          <a:bodyPr/>
          <a:lstStyle>
            <a:lvl1pPr>
              <a:defRPr/>
            </a:lvl1pPr>
          </a:lstStyle>
          <a:p>
            <a:fld id="{78C1DA6B-C409-4075-8E5E-004E24D35B66}" type="slidenum">
              <a:rPr lang="en-US" smtClean="0"/>
              <a:pPr/>
              <a:t>‹#›</a:t>
            </a:fld>
            <a:endParaRPr lang="en-US" dirty="0"/>
          </a:p>
        </p:txBody>
      </p:sp>
      <p:pic>
        <p:nvPicPr>
          <p:cNvPr id="11" name="Picture 10" descr="bottom_swoosh.png"/>
          <p:cNvPicPr>
            <a:picLocks noChangeAspect="1"/>
          </p:cNvPicPr>
          <p:nvPr userDrawn="1"/>
        </p:nvPicPr>
        <p:blipFill>
          <a:blip r:embed="rId3" cstate="print"/>
          <a:stretch>
            <a:fillRect/>
          </a:stretch>
        </p:blipFill>
        <p:spPr>
          <a:xfrm>
            <a:off x="0" y="6398120"/>
            <a:ext cx="9144000" cy="455414"/>
          </a:xfrm>
          <a:prstGeom prst="rect">
            <a:avLst/>
          </a:prstGeom>
        </p:spPr>
      </p:pic>
      <p:pic>
        <p:nvPicPr>
          <p:cNvPr id="12" name="Picture 11" descr="top_bar.png"/>
          <p:cNvPicPr>
            <a:picLocks noChangeAspect="1"/>
          </p:cNvPicPr>
          <p:nvPr userDrawn="1"/>
        </p:nvPicPr>
        <p:blipFill>
          <a:blip r:embed="rId4" cstate="print"/>
          <a:stretch>
            <a:fillRect/>
          </a:stretch>
        </p:blipFill>
        <p:spPr>
          <a:xfrm>
            <a:off x="0" y="0"/>
            <a:ext cx="9144000" cy="2678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page_CommShipp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Picture 10" descr="iStock_maritime.jpg"/>
          <p:cNvPicPr>
            <a:picLocks noChangeAspect="1"/>
          </p:cNvPicPr>
          <p:nvPr/>
        </p:nvPicPr>
        <p:blipFill>
          <a:blip r:embed="rId3" cstate="print"/>
          <a:stretch>
            <a:fillRect/>
          </a:stretch>
        </p:blipFill>
        <p:spPr>
          <a:xfrm>
            <a:off x="1" y="0"/>
            <a:ext cx="4072288" cy="6828640"/>
          </a:xfrm>
          <a:prstGeom prst="rect">
            <a:avLst/>
          </a:prstGeom>
        </p:spPr>
      </p:pic>
      <p:pic>
        <p:nvPicPr>
          <p:cNvPr id="7" name="Picture 6" descr="bottom_swoosh.png"/>
          <p:cNvPicPr>
            <a:picLocks noChangeAspect="1"/>
          </p:cNvPicPr>
          <p:nvPr/>
        </p:nvPicPr>
        <p:blipFill>
          <a:blip r:embed="rId4" cstate="print"/>
          <a:stretch>
            <a:fillRect/>
          </a:stretch>
        </p:blipFill>
        <p:spPr>
          <a:xfrm>
            <a:off x="0" y="6398120"/>
            <a:ext cx="9144000" cy="455414"/>
          </a:xfrm>
          <a:prstGeom prst="rect">
            <a:avLst/>
          </a:prstGeom>
        </p:spPr>
      </p:pic>
      <p:pic>
        <p:nvPicPr>
          <p:cNvPr id="9" name="Picture 8" descr="top_bar.png"/>
          <p:cNvPicPr>
            <a:picLocks noChangeAspect="1"/>
          </p:cNvPicPr>
          <p:nvPr/>
        </p:nvPicPr>
        <p:blipFill>
          <a:blip r:embed="rId5" cstate="print"/>
          <a:stretch>
            <a:fillRect/>
          </a:stretch>
        </p:blipFill>
        <p:spPr>
          <a:xfrm>
            <a:off x="0" y="0"/>
            <a:ext cx="9144000" cy="26789"/>
          </a:xfrm>
          <a:prstGeom prst="rect">
            <a:avLst/>
          </a:prstGeom>
        </p:spPr>
      </p:pic>
      <p:sp>
        <p:nvSpPr>
          <p:cNvPr id="6" name="Slide Number Placeholder 5"/>
          <p:cNvSpPr>
            <a:spLocks noGrp="1"/>
          </p:cNvSpPr>
          <p:nvPr>
            <p:ph type="sldNum" sz="quarter" idx="10"/>
          </p:nvPr>
        </p:nvSpPr>
        <p:spPr/>
        <p:txBody>
          <a:bodyPr/>
          <a:lstStyle>
            <a:lvl1pPr>
              <a:defRPr/>
            </a:lvl1pPr>
          </a:lstStyle>
          <a:p>
            <a:fld id="{78C1DA6B-C409-4075-8E5E-004E24D35B66}" type="slidenum">
              <a:rPr lang="en-US" smtClean="0"/>
              <a:pPr/>
              <a:t>‹#›</a:t>
            </a:fld>
            <a:endParaRPr lang="en-US" dirty="0"/>
          </a:p>
        </p:txBody>
      </p:sp>
      <p:sp>
        <p:nvSpPr>
          <p:cNvPr id="12" name="Title 1"/>
          <p:cNvSpPr>
            <a:spLocks noGrp="1"/>
          </p:cNvSpPr>
          <p:nvPr>
            <p:ph type="title"/>
          </p:nvPr>
        </p:nvSpPr>
        <p:spPr>
          <a:xfrm>
            <a:off x="4446350" y="847289"/>
            <a:ext cx="4379055" cy="824614"/>
          </a:xfrm>
          <a:prstGeom prst="rect">
            <a:avLst/>
          </a:prstGeom>
        </p:spPr>
        <p:txBody>
          <a:bodyPr anchor="ctr">
            <a:noAutofit/>
            <a:scene3d>
              <a:camera prst="orthographicFront"/>
              <a:lightRig rig="freezing" dir="t">
                <a:rot lat="0" lon="0" rev="5640000"/>
              </a:lightRig>
            </a:scene3d>
            <a:sp3d prstMaterial="flat">
              <a:contourClr>
                <a:schemeClr val="tx2"/>
              </a:contourClr>
            </a:sp3d>
          </a:bodyPr>
          <a:lstStyle>
            <a:lvl1pPr algn="l" rtl="0">
              <a:spcBef>
                <a:spcPct val="0"/>
              </a:spcBef>
              <a:buNone/>
              <a:defRPr sz="2800" b="1" baseline="0">
                <a:ln>
                  <a:noFill/>
                </a:ln>
                <a:solidFill>
                  <a:srgbClr val="00417A"/>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3" name="Content Placeholder 2"/>
          <p:cNvSpPr>
            <a:spLocks noGrp="1"/>
          </p:cNvSpPr>
          <p:nvPr>
            <p:ph sz="half" idx="12"/>
          </p:nvPr>
        </p:nvSpPr>
        <p:spPr>
          <a:xfrm>
            <a:off x="4446349" y="1800735"/>
            <a:ext cx="4379055" cy="4777741"/>
          </a:xfrm>
        </p:spPr>
        <p:txBody>
          <a:bodyPr/>
          <a:lstStyle>
            <a:lvl1pPr marL="0" indent="-274320">
              <a:lnSpc>
                <a:spcPct val="150000"/>
              </a:lnSpc>
              <a:buClr>
                <a:srgbClr val="0D77C6"/>
              </a:buClr>
              <a:defRPr sz="2000"/>
            </a:lvl1pPr>
            <a:lvl2pPr marL="548640" indent="-182880">
              <a:lnSpc>
                <a:spcPct val="100000"/>
              </a:lnSpc>
              <a:buClr>
                <a:srgbClr val="0D77C6"/>
              </a:buClr>
              <a:buFont typeface="Arial" pitchFamily="34" charset="0"/>
              <a:buChar char="•"/>
              <a:defRPr sz="1600"/>
            </a:lvl2pPr>
            <a:lvl3pPr>
              <a:lnSpc>
                <a:spcPct val="100000"/>
              </a:lnSpc>
              <a:buClr>
                <a:srgbClr val="0D77C6"/>
              </a:buClr>
              <a:defRPr sz="1600"/>
            </a:lvl3pPr>
            <a:lvl4pPr>
              <a:lnSpc>
                <a:spcPct val="100000"/>
              </a:lnSpc>
              <a:buClr>
                <a:srgbClr val="0D77C6"/>
              </a:buClr>
              <a:defRPr sz="1600"/>
            </a:lvl4pPr>
            <a:lvl5pPr>
              <a:lnSpc>
                <a:spcPct val="100000"/>
              </a:lnSpc>
              <a:buClr>
                <a:srgbClr val="0D77C6"/>
              </a:buClr>
              <a:defRPr sz="1600"/>
            </a:lvl5pPr>
          </a:lstStyle>
          <a:p>
            <a:pPr lvl="0"/>
            <a:r>
              <a:rPr lang="en-US" smtClean="0"/>
              <a:t>Click to edit Master text styles</a:t>
            </a:r>
          </a:p>
          <a:p>
            <a:pPr lvl="1"/>
            <a:r>
              <a:rPr lang="en-US" smtClean="0"/>
              <a:t>Second level</a:t>
            </a:r>
          </a:p>
        </p:txBody>
      </p:sp>
      <p:pic>
        <p:nvPicPr>
          <p:cNvPr id="8" name="Picture 7" descr="iStock_maritime.jpg"/>
          <p:cNvPicPr>
            <a:picLocks noChangeAspect="1"/>
          </p:cNvPicPr>
          <p:nvPr userDrawn="1"/>
        </p:nvPicPr>
        <p:blipFill>
          <a:blip r:embed="rId6" cstate="print"/>
          <a:stretch>
            <a:fillRect/>
          </a:stretch>
        </p:blipFill>
        <p:spPr>
          <a:xfrm>
            <a:off x="1" y="0"/>
            <a:ext cx="4072287" cy="6828640"/>
          </a:xfrm>
          <a:prstGeom prst="rect">
            <a:avLst/>
          </a:prstGeom>
        </p:spPr>
      </p:pic>
      <p:pic>
        <p:nvPicPr>
          <p:cNvPr id="10" name="Picture 9" descr="bottom_swoosh.png"/>
          <p:cNvPicPr>
            <a:picLocks noChangeAspect="1"/>
          </p:cNvPicPr>
          <p:nvPr userDrawn="1"/>
        </p:nvPicPr>
        <p:blipFill>
          <a:blip r:embed="rId4" cstate="print"/>
          <a:stretch>
            <a:fillRect/>
          </a:stretch>
        </p:blipFill>
        <p:spPr>
          <a:xfrm>
            <a:off x="0" y="6398120"/>
            <a:ext cx="9144000" cy="455414"/>
          </a:xfrm>
          <a:prstGeom prst="rect">
            <a:avLst/>
          </a:prstGeom>
        </p:spPr>
      </p:pic>
      <p:pic>
        <p:nvPicPr>
          <p:cNvPr id="14" name="Picture 13" descr="top_bar.png"/>
          <p:cNvPicPr>
            <a:picLocks noChangeAspect="1"/>
          </p:cNvPicPr>
          <p:nvPr userDrawn="1"/>
        </p:nvPicPr>
        <p:blipFill>
          <a:blip r:embed="rId5" cstate="print"/>
          <a:stretch>
            <a:fillRect/>
          </a:stretch>
        </p:blipFill>
        <p:spPr>
          <a:xfrm>
            <a:off x="0" y="0"/>
            <a:ext cx="9144000" cy="2678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page_Gov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Picture 10" descr="iStock_maritime.jpg"/>
          <p:cNvPicPr>
            <a:picLocks noChangeAspect="1"/>
          </p:cNvPicPr>
          <p:nvPr/>
        </p:nvPicPr>
        <p:blipFill>
          <a:blip r:embed="rId3" cstate="print"/>
          <a:stretch>
            <a:fillRect/>
          </a:stretch>
        </p:blipFill>
        <p:spPr>
          <a:xfrm>
            <a:off x="1" y="0"/>
            <a:ext cx="4072287" cy="6828640"/>
          </a:xfrm>
          <a:prstGeom prst="rect">
            <a:avLst/>
          </a:prstGeom>
        </p:spPr>
      </p:pic>
      <p:sp>
        <p:nvSpPr>
          <p:cNvPr id="8" name="Title 1"/>
          <p:cNvSpPr>
            <a:spLocks noGrp="1"/>
          </p:cNvSpPr>
          <p:nvPr>
            <p:ph type="title"/>
          </p:nvPr>
        </p:nvSpPr>
        <p:spPr>
          <a:xfrm>
            <a:off x="4446350" y="847289"/>
            <a:ext cx="4379055" cy="824614"/>
          </a:xfrm>
          <a:prstGeom prst="rect">
            <a:avLst/>
          </a:prstGeom>
        </p:spPr>
        <p:txBody>
          <a:bodyPr anchor="ctr">
            <a:noAutofit/>
            <a:scene3d>
              <a:camera prst="orthographicFront"/>
              <a:lightRig rig="freezing" dir="t">
                <a:rot lat="0" lon="0" rev="5640000"/>
              </a:lightRig>
            </a:scene3d>
            <a:sp3d prstMaterial="flat">
              <a:contourClr>
                <a:schemeClr val="tx2"/>
              </a:contourClr>
            </a:sp3d>
          </a:bodyPr>
          <a:lstStyle>
            <a:lvl1pPr algn="l" rtl="0">
              <a:spcBef>
                <a:spcPct val="0"/>
              </a:spcBef>
              <a:buNone/>
              <a:defRPr sz="2800" b="1" baseline="0">
                <a:ln>
                  <a:noFill/>
                </a:ln>
                <a:solidFill>
                  <a:srgbClr val="00417A"/>
                </a:solidFill>
                <a:effectLst/>
                <a:latin typeface="Arial" pitchFamily="34" charset="0"/>
                <a:ea typeface="+mj-ea"/>
                <a:cs typeface="Arial" pitchFamily="34" charset="0"/>
              </a:defRPr>
            </a:lvl1pPr>
          </a:lstStyle>
          <a:p>
            <a:r>
              <a:rPr lang="en-US" smtClean="0"/>
              <a:t>Click to edit Master title style</a:t>
            </a:r>
            <a:endParaRPr lang="en-US" dirty="0"/>
          </a:p>
        </p:txBody>
      </p:sp>
      <p:pic>
        <p:nvPicPr>
          <p:cNvPr id="7" name="Picture 6" descr="bottom_swoosh.png"/>
          <p:cNvPicPr>
            <a:picLocks noChangeAspect="1"/>
          </p:cNvPicPr>
          <p:nvPr/>
        </p:nvPicPr>
        <p:blipFill>
          <a:blip r:embed="rId4" cstate="print"/>
          <a:stretch>
            <a:fillRect/>
          </a:stretch>
        </p:blipFill>
        <p:spPr>
          <a:xfrm>
            <a:off x="0" y="6398120"/>
            <a:ext cx="9144000" cy="455414"/>
          </a:xfrm>
          <a:prstGeom prst="rect">
            <a:avLst/>
          </a:prstGeom>
        </p:spPr>
      </p:pic>
      <p:pic>
        <p:nvPicPr>
          <p:cNvPr id="9" name="Picture 8" descr="top_bar.png"/>
          <p:cNvPicPr>
            <a:picLocks noChangeAspect="1"/>
          </p:cNvPicPr>
          <p:nvPr/>
        </p:nvPicPr>
        <p:blipFill>
          <a:blip r:embed="rId5" cstate="print"/>
          <a:stretch>
            <a:fillRect/>
          </a:stretch>
        </p:blipFill>
        <p:spPr>
          <a:xfrm>
            <a:off x="0" y="0"/>
            <a:ext cx="9144000" cy="26789"/>
          </a:xfrm>
          <a:prstGeom prst="rect">
            <a:avLst/>
          </a:prstGeom>
        </p:spPr>
      </p:pic>
      <p:sp>
        <p:nvSpPr>
          <p:cNvPr id="10" name="Content Placeholder 2"/>
          <p:cNvSpPr>
            <a:spLocks noGrp="1"/>
          </p:cNvSpPr>
          <p:nvPr>
            <p:ph sz="half" idx="12"/>
          </p:nvPr>
        </p:nvSpPr>
        <p:spPr>
          <a:xfrm>
            <a:off x="4446349" y="1800735"/>
            <a:ext cx="4379055" cy="4777741"/>
          </a:xfrm>
        </p:spPr>
        <p:txBody>
          <a:bodyPr/>
          <a:lstStyle>
            <a:lvl1pPr marL="0" indent="-274320">
              <a:lnSpc>
                <a:spcPct val="150000"/>
              </a:lnSpc>
              <a:buClr>
                <a:srgbClr val="0D77C6"/>
              </a:buClr>
              <a:defRPr sz="2000"/>
            </a:lvl1pPr>
            <a:lvl2pPr marL="548640" indent="-182880">
              <a:lnSpc>
                <a:spcPct val="100000"/>
              </a:lnSpc>
              <a:buClr>
                <a:srgbClr val="0D77C6"/>
              </a:buClr>
              <a:buFont typeface="Arial" pitchFamily="34" charset="0"/>
              <a:buChar char="•"/>
              <a:defRPr sz="1600"/>
            </a:lvl2pPr>
            <a:lvl3pPr>
              <a:lnSpc>
                <a:spcPct val="100000"/>
              </a:lnSpc>
              <a:buClr>
                <a:srgbClr val="0D77C6"/>
              </a:buClr>
              <a:defRPr sz="1600"/>
            </a:lvl3pPr>
            <a:lvl4pPr>
              <a:lnSpc>
                <a:spcPct val="100000"/>
              </a:lnSpc>
              <a:buClr>
                <a:srgbClr val="0D77C6"/>
              </a:buClr>
              <a:defRPr sz="1600"/>
            </a:lvl4pPr>
            <a:lvl5pPr>
              <a:lnSpc>
                <a:spcPct val="100000"/>
              </a:lnSpc>
              <a:buClr>
                <a:srgbClr val="0D77C6"/>
              </a:buClr>
              <a:defRPr sz="1600"/>
            </a:lvl5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0"/>
          </p:nvPr>
        </p:nvSpPr>
        <p:spPr/>
        <p:txBody>
          <a:bodyPr/>
          <a:lstStyle>
            <a:lvl1pPr>
              <a:defRPr/>
            </a:lvl1pPr>
          </a:lstStyle>
          <a:p>
            <a:fld id="{78C1DA6B-C409-4075-8E5E-004E24D35B66}" type="slidenum">
              <a:rPr lang="en-US" smtClean="0"/>
              <a:pPr/>
              <a:t>‹#›</a:t>
            </a:fld>
            <a:endParaRPr lang="en-US" dirty="0"/>
          </a:p>
        </p:txBody>
      </p:sp>
      <p:pic>
        <p:nvPicPr>
          <p:cNvPr id="12" name="Picture 11" descr="iStock_maritime.jpg"/>
          <p:cNvPicPr>
            <a:picLocks noChangeAspect="1"/>
          </p:cNvPicPr>
          <p:nvPr userDrawn="1"/>
        </p:nvPicPr>
        <p:blipFill>
          <a:blip r:embed="rId6" cstate="print"/>
          <a:stretch>
            <a:fillRect/>
          </a:stretch>
        </p:blipFill>
        <p:spPr>
          <a:xfrm>
            <a:off x="1" y="1"/>
            <a:ext cx="4072287" cy="6828638"/>
          </a:xfrm>
          <a:prstGeom prst="rect">
            <a:avLst/>
          </a:prstGeom>
        </p:spPr>
      </p:pic>
      <p:pic>
        <p:nvPicPr>
          <p:cNvPr id="13" name="Picture 12" descr="bottom_swoosh.png"/>
          <p:cNvPicPr>
            <a:picLocks noChangeAspect="1"/>
          </p:cNvPicPr>
          <p:nvPr userDrawn="1"/>
        </p:nvPicPr>
        <p:blipFill>
          <a:blip r:embed="rId4" cstate="print"/>
          <a:stretch>
            <a:fillRect/>
          </a:stretch>
        </p:blipFill>
        <p:spPr>
          <a:xfrm>
            <a:off x="0" y="6398120"/>
            <a:ext cx="9144000" cy="455414"/>
          </a:xfrm>
          <a:prstGeom prst="rect">
            <a:avLst/>
          </a:prstGeom>
        </p:spPr>
      </p:pic>
      <p:pic>
        <p:nvPicPr>
          <p:cNvPr id="14" name="Picture 13" descr="top_bar.png"/>
          <p:cNvPicPr>
            <a:picLocks noChangeAspect="1"/>
          </p:cNvPicPr>
          <p:nvPr userDrawn="1"/>
        </p:nvPicPr>
        <p:blipFill>
          <a:blip r:embed="rId5" cstate="print"/>
          <a:stretch>
            <a:fillRect/>
          </a:stretch>
        </p:blipFill>
        <p:spPr>
          <a:xfrm>
            <a:off x="0" y="0"/>
            <a:ext cx="9144000" cy="2678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line_w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7F226E1-D7AC-4E7F-9DF6-265D5E462BDC}" type="slidenum">
              <a:rPr lang="en-US" smtClean="0"/>
              <a:pPr/>
              <a:t>‹#›</a:t>
            </a:fld>
            <a:endParaRPr lang="en-US" dirty="0"/>
          </a:p>
        </p:txBody>
      </p:sp>
      <p:sp>
        <p:nvSpPr>
          <p:cNvPr id="7" name="Content Placeholder 2"/>
          <p:cNvSpPr>
            <a:spLocks noGrp="1"/>
          </p:cNvSpPr>
          <p:nvPr>
            <p:ph sz="half" idx="1"/>
          </p:nvPr>
        </p:nvSpPr>
        <p:spPr>
          <a:xfrm>
            <a:off x="457200" y="1192424"/>
            <a:ext cx="8229600" cy="4777741"/>
          </a:xfrm>
        </p:spPr>
        <p:txBody>
          <a:bodyPr/>
          <a:lstStyle>
            <a:lvl1pPr marL="274320">
              <a:buClr>
                <a:srgbClr val="0D77C6"/>
              </a:buClr>
              <a:buSzPct val="115000"/>
              <a:buFont typeface="Arial" pitchFamily="34" charset="0"/>
              <a:buChar char="•"/>
              <a:defRPr sz="2000"/>
            </a:lvl1pPr>
            <a:lvl2pPr marL="548640">
              <a:buClr>
                <a:srgbClr val="0D77C6"/>
              </a:buClr>
              <a:buFont typeface="Arial" pitchFamily="34" charset="0"/>
              <a:buChar char="•"/>
              <a:defRPr sz="1600"/>
            </a:lvl2pPr>
            <a:lvl3pPr marL="822960">
              <a:buClr>
                <a:srgbClr val="0D77C6"/>
              </a:buClr>
              <a:buFont typeface="Arial" pitchFamily="34" charset="0"/>
              <a:buChar char="-"/>
              <a:defRPr sz="1600"/>
            </a:lvl3pPr>
            <a:lvl4pPr marL="1097280">
              <a:buClr>
                <a:srgbClr val="0D77C6"/>
              </a:buClr>
              <a:buFont typeface="Arial" pitchFamily="34" charset="0"/>
              <a:buChar char="&gt;"/>
              <a:defRPr sz="1600"/>
            </a:lvl4pPr>
            <a:lvl5pPr marL="1737360">
              <a:buClr>
                <a:srgbClr val="0D77C6"/>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line_w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a:t>
            </a:fld>
            <a:endParaRPr lang="en-US" dirty="0"/>
          </a:p>
        </p:txBody>
      </p:sp>
      <p:sp>
        <p:nvSpPr>
          <p:cNvPr id="7" name="Content Placeholder 2"/>
          <p:cNvSpPr>
            <a:spLocks noGrp="1"/>
          </p:cNvSpPr>
          <p:nvPr>
            <p:ph sz="half" idx="1"/>
          </p:nvPr>
        </p:nvSpPr>
        <p:spPr>
          <a:xfrm>
            <a:off x="457200" y="1192424"/>
            <a:ext cx="8229600" cy="4777741"/>
          </a:xfrm>
        </p:spPr>
        <p:txBody>
          <a:bodyPr/>
          <a:lstStyle>
            <a:lvl1pPr marL="0" indent="0">
              <a:buClr>
                <a:srgbClr val="0D77C6"/>
              </a:buClr>
              <a:buFontTx/>
              <a:buNone/>
              <a:defRPr sz="2000" b="0"/>
            </a:lvl1pPr>
            <a:lvl2pPr>
              <a:buClr>
                <a:srgbClr val="0D77C6"/>
              </a:buClr>
              <a:defRPr sz="1800"/>
            </a:lvl2pPr>
            <a:lvl3pPr>
              <a:buClr>
                <a:srgbClr val="0D77C6"/>
              </a:buClr>
              <a:defRPr sz="1800"/>
            </a:lvl3pPr>
            <a:lvl4pPr>
              <a:buClr>
                <a:srgbClr val="0D77C6"/>
              </a:buClr>
              <a:defRPr sz="1800"/>
            </a:lvl4pPr>
            <a:lvl5pPr>
              <a:buClr>
                <a:srgbClr val="0D77C6"/>
              </a:buClr>
              <a:defRPr sz="1800"/>
            </a:lvl5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o_Watermar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408266"/>
            <a:ext cx="8229600" cy="515069"/>
          </a:xfrm>
          <a:prstGeom prst="rect">
            <a:avLst/>
          </a:prstGeom>
        </p:spPr>
        <p:txBody>
          <a:bodyPr>
            <a:noAutofit/>
          </a:body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fld id="{DD8AAC07-CDBB-4200-9DD7-2D887DDF8201}" type="slidenum">
              <a:rPr lang="en-US" smtClean="0"/>
              <a:pPr/>
              <a:t>‹#›</a:t>
            </a:fld>
            <a:endParaRPr lang="en-US" dirty="0"/>
          </a:p>
        </p:txBody>
      </p:sp>
      <p:sp>
        <p:nvSpPr>
          <p:cNvPr id="5" name="Content Placeholder 2"/>
          <p:cNvSpPr>
            <a:spLocks noGrp="1"/>
          </p:cNvSpPr>
          <p:nvPr>
            <p:ph sz="half" idx="1"/>
          </p:nvPr>
        </p:nvSpPr>
        <p:spPr>
          <a:xfrm>
            <a:off x="457200" y="1192424"/>
            <a:ext cx="8229600" cy="4777741"/>
          </a:xfrm>
        </p:spPr>
        <p:txBody>
          <a:bodyPr/>
          <a:lstStyle>
            <a:lvl1pPr marL="274320">
              <a:buClr>
                <a:srgbClr val="0D77C6"/>
              </a:buClr>
              <a:buFont typeface="Arial" pitchFamily="34" charset="0"/>
              <a:buChar char="•"/>
              <a:defRPr sz="2000"/>
            </a:lvl1pPr>
            <a:lvl2pPr marL="548640">
              <a:buClr>
                <a:srgbClr val="0D77C6"/>
              </a:buClr>
              <a:buFont typeface="Arial" pitchFamily="34" charset="0"/>
              <a:buChar char="•"/>
              <a:defRPr sz="1600"/>
            </a:lvl2pPr>
            <a:lvl3pPr marL="822960">
              <a:buClr>
                <a:srgbClr val="0D77C6"/>
              </a:buClr>
              <a:buFont typeface="Arial" pitchFamily="34" charset="0"/>
              <a:buChar char="-"/>
              <a:defRPr sz="1600"/>
            </a:lvl3pPr>
            <a:lvl4pPr marL="1097280">
              <a:buClr>
                <a:srgbClr val="0D77C6"/>
              </a:buClr>
              <a:buFont typeface="Arial" pitchFamily="34" charset="0"/>
              <a:buChar char="&gt;"/>
              <a:defRPr sz="1600"/>
            </a:lvl4pPr>
            <a:lvl5pPr marL="1737360">
              <a:buClr>
                <a:srgbClr val="0D77C6"/>
              </a:buClr>
              <a:buFontTx/>
              <a:buNone/>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line_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407949"/>
            <a:ext cx="8229600" cy="505447"/>
          </a:xfrm>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a:xfrm>
            <a:off x="8649050" y="6601336"/>
            <a:ext cx="423644" cy="250164"/>
          </a:xfrm>
        </p:spPr>
        <p:txBody>
          <a:bodyPr/>
          <a:lstStyle>
            <a:lvl1pPr>
              <a:defRPr/>
            </a:lvl1pPr>
          </a:lstStyle>
          <a:p>
            <a:fld id="{5E0FF93E-542A-49AF-B28B-D390AF34081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reenshot Headlin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a:lvl1pPr>
          </a:lstStyle>
          <a:p>
            <a:fld id="{5E0FF93E-542A-49AF-B28B-D390AF340817}" type="slidenum">
              <a:rPr lang="en-US" smtClean="0"/>
              <a:pPr/>
              <a:t>‹#›</a:t>
            </a:fld>
            <a:endParaRPr lang="en-US" dirty="0"/>
          </a:p>
        </p:txBody>
      </p:sp>
      <p:sp>
        <p:nvSpPr>
          <p:cNvPr id="5" name="Title 1"/>
          <p:cNvSpPr>
            <a:spLocks noGrp="1"/>
          </p:cNvSpPr>
          <p:nvPr>
            <p:ph type="title"/>
          </p:nvPr>
        </p:nvSpPr>
        <p:spPr>
          <a:xfrm>
            <a:off x="457200" y="407949"/>
            <a:ext cx="8229600" cy="505447"/>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pic_text_pic_smal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7F226E1-D7AC-4E7F-9DF6-265D5E462BDC}" type="slidenum">
              <a:rPr lang="en-US" smtClean="0"/>
              <a:pPr/>
              <a:t>‹#›</a:t>
            </a:fld>
            <a:endParaRPr lang="en-US" dirty="0"/>
          </a:p>
        </p:txBody>
      </p:sp>
      <p:sp>
        <p:nvSpPr>
          <p:cNvPr id="7" name="Content Placeholder 2"/>
          <p:cNvSpPr>
            <a:spLocks noGrp="1"/>
          </p:cNvSpPr>
          <p:nvPr>
            <p:ph sz="half" idx="1"/>
          </p:nvPr>
        </p:nvSpPr>
        <p:spPr>
          <a:xfrm>
            <a:off x="457200" y="1192425"/>
            <a:ext cx="4564380" cy="2107036"/>
          </a:xfrm>
        </p:spPr>
        <p:txBody>
          <a:bodyPr/>
          <a:lstStyle>
            <a:lvl1pPr marL="0">
              <a:buClr>
                <a:srgbClr val="0D77C6"/>
              </a:buClr>
              <a:buFontTx/>
              <a:buNone/>
              <a:defRPr sz="2000" b="0"/>
            </a:lvl1pPr>
            <a:lvl2pPr>
              <a:buClr>
                <a:srgbClr val="0D77C6"/>
              </a:buClr>
              <a:defRPr sz="1800"/>
            </a:lvl2pPr>
            <a:lvl3pPr>
              <a:buClr>
                <a:srgbClr val="0D77C6"/>
              </a:buClr>
              <a:defRPr sz="1800"/>
            </a:lvl3pPr>
            <a:lvl4pPr>
              <a:buClr>
                <a:srgbClr val="0D77C6"/>
              </a:buClr>
              <a:defRPr sz="1800"/>
            </a:lvl4pPr>
            <a:lvl5pPr>
              <a:buClr>
                <a:srgbClr val="0D77C6"/>
              </a:buClr>
              <a:defRPr sz="1800"/>
            </a:lvl5pPr>
          </a:lstStyle>
          <a:p>
            <a:pPr lvl="0"/>
            <a:r>
              <a:rPr lang="en-US" dirty="0" smtClean="0"/>
              <a:t>Click to edit Master text styles</a:t>
            </a:r>
          </a:p>
        </p:txBody>
      </p:sp>
      <p:sp>
        <p:nvSpPr>
          <p:cNvPr id="5" name="Content Placeholder 2"/>
          <p:cNvSpPr>
            <a:spLocks noGrp="1"/>
          </p:cNvSpPr>
          <p:nvPr>
            <p:ph sz="half" idx="11" hasCustomPrompt="1"/>
          </p:nvPr>
        </p:nvSpPr>
        <p:spPr>
          <a:xfrm>
            <a:off x="5143499" y="1192425"/>
            <a:ext cx="3782385" cy="2107036"/>
          </a:xfrm>
        </p:spPr>
        <p:txBody>
          <a:bodyPr/>
          <a:lstStyle>
            <a:lvl1pPr marL="0">
              <a:buClr>
                <a:srgbClr val="0D77C6"/>
              </a:buClr>
              <a:buFontTx/>
              <a:buNone/>
              <a:defRPr sz="2000" b="0"/>
            </a:lvl1pPr>
            <a:lvl2pPr>
              <a:buClr>
                <a:srgbClr val="0D77C6"/>
              </a:buClr>
              <a:defRPr sz="1800"/>
            </a:lvl2pPr>
            <a:lvl3pPr>
              <a:buClr>
                <a:srgbClr val="0D77C6"/>
              </a:buClr>
              <a:defRPr sz="1800"/>
            </a:lvl3pPr>
            <a:lvl4pPr>
              <a:buClr>
                <a:srgbClr val="0D77C6"/>
              </a:buClr>
              <a:defRPr sz="1800"/>
            </a:lvl4pPr>
            <a:lvl5pPr>
              <a:buClr>
                <a:srgbClr val="0D77C6"/>
              </a:buClr>
              <a:defRPr sz="1800"/>
            </a:lvl5pPr>
          </a:lstStyle>
          <a:p>
            <a:pPr lvl="0"/>
            <a:r>
              <a:rPr lang="en-US" dirty="0" smtClean="0"/>
              <a:t>Click to add </a:t>
            </a:r>
            <a:r>
              <a:rPr lang="en-US" dirty="0" err="1" smtClean="0"/>
              <a:t>pic</a:t>
            </a:r>
            <a:endParaRPr lang="en-US" dirty="0" smtClean="0"/>
          </a:p>
        </p:txBody>
      </p:sp>
      <p:sp>
        <p:nvSpPr>
          <p:cNvPr id="6" name="Content Placeholder 2"/>
          <p:cNvSpPr>
            <a:spLocks noGrp="1"/>
          </p:cNvSpPr>
          <p:nvPr>
            <p:ph sz="half" idx="12"/>
          </p:nvPr>
        </p:nvSpPr>
        <p:spPr>
          <a:xfrm>
            <a:off x="457200" y="3467030"/>
            <a:ext cx="4564379" cy="2916992"/>
          </a:xfrm>
        </p:spPr>
        <p:txBody>
          <a:bodyPr/>
          <a:lstStyle>
            <a:lvl1pPr marL="274320" indent="-182880">
              <a:lnSpc>
                <a:spcPct val="150000"/>
              </a:lnSpc>
              <a:spcBef>
                <a:spcPts val="300"/>
              </a:spcBef>
              <a:buClr>
                <a:srgbClr val="0D77C6"/>
              </a:buClr>
              <a:buSzPct val="100000"/>
              <a:buFont typeface="Arial" pitchFamily="34" charset="0"/>
              <a:buChar char="•"/>
              <a:defRPr sz="1400" b="0"/>
            </a:lvl1pPr>
            <a:lvl2pPr>
              <a:buClr>
                <a:srgbClr val="0D77C6"/>
              </a:buClr>
              <a:defRPr sz="1800"/>
            </a:lvl2pPr>
            <a:lvl3pPr>
              <a:buClr>
                <a:srgbClr val="0D77C6"/>
              </a:buClr>
              <a:defRPr sz="1800"/>
            </a:lvl3pPr>
            <a:lvl4pPr>
              <a:buClr>
                <a:srgbClr val="0D77C6"/>
              </a:buClr>
              <a:defRPr sz="1800"/>
            </a:lvl4pPr>
            <a:lvl5pPr>
              <a:buClr>
                <a:srgbClr val="0D77C6"/>
              </a:buClr>
              <a:defRPr sz="1800"/>
            </a:lvl5pPr>
          </a:lstStyle>
          <a:p>
            <a:pPr lvl="0"/>
            <a:r>
              <a:rPr lang="en-US" dirty="0" smtClean="0"/>
              <a:t>Click to edit Master text styles</a:t>
            </a:r>
          </a:p>
        </p:txBody>
      </p:sp>
      <p:sp>
        <p:nvSpPr>
          <p:cNvPr id="8" name="Content Placeholder 2"/>
          <p:cNvSpPr>
            <a:spLocks noGrp="1"/>
          </p:cNvSpPr>
          <p:nvPr>
            <p:ph sz="half" idx="13"/>
          </p:nvPr>
        </p:nvSpPr>
        <p:spPr>
          <a:xfrm>
            <a:off x="5143500" y="3467030"/>
            <a:ext cx="3782385" cy="2916992"/>
          </a:xfrm>
        </p:spPr>
        <p:txBody>
          <a:bodyPr/>
          <a:lstStyle>
            <a:lvl1pPr marL="274320" indent="-182880">
              <a:lnSpc>
                <a:spcPct val="150000"/>
              </a:lnSpc>
              <a:spcBef>
                <a:spcPts val="300"/>
              </a:spcBef>
              <a:buClr>
                <a:srgbClr val="0D77C6"/>
              </a:buClr>
              <a:buSzPct val="100000"/>
              <a:buFont typeface="Arial" pitchFamily="34" charset="0"/>
              <a:buChar char="•"/>
              <a:defRPr sz="1400" b="0"/>
            </a:lvl1pPr>
            <a:lvl2pPr>
              <a:buClr>
                <a:srgbClr val="0D77C6"/>
              </a:buClr>
              <a:defRPr sz="1800"/>
            </a:lvl2pPr>
            <a:lvl3pPr>
              <a:buClr>
                <a:srgbClr val="0D77C6"/>
              </a:buClr>
              <a:defRPr sz="1800"/>
            </a:lvl3pPr>
            <a:lvl4pPr>
              <a:buClr>
                <a:srgbClr val="0D77C6"/>
              </a:buClr>
              <a:defRPr sz="1800"/>
            </a:lvl4pPr>
            <a:lvl5pPr>
              <a:buClr>
                <a:srgbClr val="0D77C6"/>
              </a:buClr>
              <a:defRPr sz="1800"/>
            </a:lvl5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57200" y="407949"/>
            <a:ext cx="8229600" cy="505447"/>
          </a:xfrm>
        </p:spPr>
        <p:txBody>
          <a:bodyPr/>
          <a:lstStyle/>
          <a:p>
            <a:r>
              <a:rPr lang="en-US" smtClean="0"/>
              <a:t>Click to edit Master title style</a:t>
            </a:r>
            <a:endParaRPr lang="en-US"/>
          </a:p>
        </p:txBody>
      </p:sp>
      <p:sp>
        <p:nvSpPr>
          <p:cNvPr id="4" name="Content Placeholder 2"/>
          <p:cNvSpPr>
            <a:spLocks noGrp="1"/>
          </p:cNvSpPr>
          <p:nvPr>
            <p:ph sz="half" idx="1"/>
          </p:nvPr>
        </p:nvSpPr>
        <p:spPr>
          <a:xfrm>
            <a:off x="457200" y="1192424"/>
            <a:ext cx="3870960" cy="4777741"/>
          </a:xfrm>
        </p:spPr>
        <p:txBody>
          <a:bodyPr/>
          <a:lstStyle>
            <a:lvl1pPr marL="0">
              <a:buClr>
                <a:srgbClr val="0D77C6"/>
              </a:buClr>
              <a:buFont typeface="Arial" pitchFamily="34" charset="0"/>
              <a:buChar char="•"/>
              <a:defRPr lang="en-US" sz="2000" b="1" kern="1200" dirty="0" smtClean="0">
                <a:solidFill>
                  <a:schemeClr val="tx1">
                    <a:lumMod val="75000"/>
                    <a:lumOff val="25000"/>
                  </a:schemeClr>
                </a:solidFill>
                <a:latin typeface="Arial" pitchFamily="34" charset="0"/>
                <a:ea typeface="ＭＳ Ｐゴシック" charset="-128"/>
                <a:cs typeface="Arial" pitchFamily="34" charset="0"/>
              </a:defRPr>
            </a:lvl1pPr>
            <a:lvl2pPr marL="548640">
              <a:buClr>
                <a:srgbClr val="0D77C6"/>
              </a:buClr>
              <a:defRPr sz="1600"/>
            </a:lvl2pPr>
            <a:lvl3pPr marL="822960">
              <a:buClr>
                <a:srgbClr val="0D77C6"/>
              </a:buClr>
              <a:defRPr sz="1600"/>
            </a:lvl3pPr>
            <a:lvl4pPr marL="1097280">
              <a:buClr>
                <a:srgbClr val="0D77C6"/>
              </a:buClr>
              <a:defRPr sz="1600"/>
            </a:lvl4pPr>
            <a:lvl5pPr marL="1097280">
              <a:buClr>
                <a:srgbClr val="0D77C6"/>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sz="half" idx="10"/>
          </p:nvPr>
        </p:nvSpPr>
        <p:spPr>
          <a:xfrm>
            <a:off x="4624779" y="1192424"/>
            <a:ext cx="4062021" cy="4777741"/>
          </a:xfrm>
        </p:spPr>
        <p:txBody>
          <a:bodyPr/>
          <a:lstStyle>
            <a:lvl1pPr marL="0">
              <a:buClr>
                <a:srgbClr val="0D77C6"/>
              </a:buClr>
              <a:defRPr lang="en-US" sz="2000" b="1" kern="1200" dirty="0" smtClean="0">
                <a:solidFill>
                  <a:schemeClr val="tx1">
                    <a:lumMod val="75000"/>
                    <a:lumOff val="25000"/>
                  </a:schemeClr>
                </a:solidFill>
                <a:latin typeface="Arial" pitchFamily="34" charset="0"/>
                <a:ea typeface="ＭＳ Ｐゴシック" charset="-128"/>
                <a:cs typeface="Arial" pitchFamily="34" charset="0"/>
              </a:defRPr>
            </a:lvl1pPr>
            <a:lvl2pPr marL="548640">
              <a:buClr>
                <a:srgbClr val="0D77C6"/>
              </a:buClr>
              <a:defRPr lang="en-US" sz="1600" kern="1200" dirty="0" smtClean="0">
                <a:solidFill>
                  <a:schemeClr val="tx1">
                    <a:lumMod val="75000"/>
                    <a:lumOff val="25000"/>
                  </a:schemeClr>
                </a:solidFill>
                <a:latin typeface="Arial" pitchFamily="34" charset="0"/>
                <a:ea typeface="ＭＳ Ｐゴシック" charset="-128"/>
                <a:cs typeface="Arial" pitchFamily="34" charset="0"/>
              </a:defRPr>
            </a:lvl2pPr>
            <a:lvl3pPr marL="822960">
              <a:buClr>
                <a:srgbClr val="0D77C6"/>
              </a:buClr>
              <a:defRPr lang="en-US" sz="1600" kern="1200" dirty="0" smtClean="0">
                <a:solidFill>
                  <a:schemeClr val="tx1">
                    <a:lumMod val="75000"/>
                    <a:lumOff val="25000"/>
                  </a:schemeClr>
                </a:solidFill>
                <a:latin typeface="Arial" pitchFamily="34" charset="0"/>
                <a:ea typeface="ＭＳ Ｐゴシック" charset="-128"/>
                <a:cs typeface="Arial" pitchFamily="34" charset="0"/>
              </a:defRPr>
            </a:lvl3pPr>
            <a:lvl4pPr marL="1097280">
              <a:buClr>
                <a:srgbClr val="0D77C6"/>
              </a:buClr>
              <a:defRPr lang="en-US" sz="1600" kern="1200" dirty="0" smtClean="0">
                <a:solidFill>
                  <a:schemeClr val="tx1">
                    <a:lumMod val="75000"/>
                    <a:lumOff val="25000"/>
                  </a:schemeClr>
                </a:solidFill>
                <a:latin typeface="Arial" pitchFamily="34" charset="0"/>
                <a:ea typeface="ＭＳ Ｐゴシック" charset="-128"/>
                <a:cs typeface="Arial" pitchFamily="34" charset="0"/>
              </a:defRPr>
            </a:lvl4pPr>
            <a:lvl5pPr>
              <a:buClr>
                <a:srgbClr val="0D77C6"/>
              </a:buClr>
              <a:defRPr lang="en-US" sz="1600" kern="1200" dirty="0">
                <a:solidFill>
                  <a:schemeClr val="tx1">
                    <a:lumMod val="75000"/>
                    <a:lumOff val="25000"/>
                  </a:schemeClr>
                </a:solidFill>
                <a:latin typeface="Helvetica 55 Roman" pitchFamily="34" charset="0"/>
                <a:ea typeface="ＭＳ Ｐゴシック" charset="-128"/>
                <a:cs typeface="Helvetica 55 Roman"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1"/>
          </p:nvPr>
        </p:nvSpPr>
        <p:spPr>
          <a:xfrm>
            <a:off x="8649050" y="6601336"/>
            <a:ext cx="423644" cy="250164"/>
          </a:xfrm>
        </p:spPr>
        <p:txBody>
          <a:bodyPr/>
          <a:lstStyle>
            <a:lvl1pPr>
              <a:defRPr/>
            </a:lvl1pPr>
          </a:lstStyle>
          <a:p>
            <a:fld id="{5E0FF93E-542A-49AF-B28B-D390AF34081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_w_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450055" y="847289"/>
            <a:ext cx="4379055" cy="824614"/>
          </a:xfrm>
          <a:prstGeom prst="rect">
            <a:avLst/>
          </a:prstGeom>
        </p:spPr>
        <p:txBody>
          <a:bodyPr anchor="ctr">
            <a:noAutofit/>
            <a:scene3d>
              <a:camera prst="orthographicFront"/>
              <a:lightRig rig="freezing" dir="t">
                <a:rot lat="0" lon="0" rev="5640000"/>
              </a:lightRig>
            </a:scene3d>
            <a:sp3d prstMaterial="flat">
              <a:contourClr>
                <a:schemeClr val="tx2"/>
              </a:contourClr>
            </a:sp3d>
          </a:bodyPr>
          <a:lstStyle>
            <a:lvl1pPr algn="l" rtl="0">
              <a:spcBef>
                <a:spcPct val="0"/>
              </a:spcBef>
              <a:buNone/>
              <a:defRPr sz="2800" b="1" baseline="0">
                <a:ln>
                  <a:noFill/>
                </a:ln>
                <a:solidFill>
                  <a:srgbClr val="00417A"/>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Content Placeholder 3"/>
          <p:cNvSpPr>
            <a:spLocks noGrp="1"/>
          </p:cNvSpPr>
          <p:nvPr>
            <p:ph sz="half" idx="11"/>
          </p:nvPr>
        </p:nvSpPr>
        <p:spPr>
          <a:xfrm>
            <a:off x="-1" y="0"/>
            <a:ext cx="4033521" cy="6857999"/>
          </a:xfrm>
        </p:spPr>
        <p:txBody>
          <a:bodyPr tIns="0"/>
          <a:lstStyle>
            <a:lvl1pPr marL="0" marR="0" indent="0" algn="l" defTabSz="914400" rtl="0" eaLnBrk="1" fontAlgn="base" latinLnBrk="0" hangingPunct="1">
              <a:lnSpc>
                <a:spcPct val="150000"/>
              </a:lnSpc>
              <a:spcBef>
                <a:spcPts val="600"/>
              </a:spcBef>
              <a:spcAft>
                <a:spcPts val="600"/>
              </a:spcAft>
              <a:buClr>
                <a:srgbClr val="0D77C6"/>
              </a:buClr>
              <a:buSzPct val="100000"/>
              <a:buFont typeface="Helvetica 55 Roman" pitchFamily="34" charset="0"/>
              <a:buNone/>
              <a:tabLst/>
              <a:defRPr sz="1800"/>
            </a:lvl1pPr>
            <a:lvl2pPr>
              <a:defRPr sz="2000"/>
            </a:lvl2pPr>
            <a:lvl3pPr>
              <a:defRPr sz="2000"/>
            </a:lvl3pPr>
            <a:lvl4pPr>
              <a:defRPr sz="1800"/>
            </a:lvl4pPr>
            <a:lvl5pPr>
              <a:defRPr sz="1800"/>
            </a:lvl5pPr>
          </a:lstStyle>
          <a:p>
            <a:pPr lvl="0"/>
            <a:endParaRPr lang="en-US" dirty="0" smtClean="0"/>
          </a:p>
        </p:txBody>
      </p:sp>
      <p:pic>
        <p:nvPicPr>
          <p:cNvPr id="7" name="Picture 6" descr="bottom_swoosh.png"/>
          <p:cNvPicPr>
            <a:picLocks noChangeAspect="1"/>
          </p:cNvPicPr>
          <p:nvPr/>
        </p:nvPicPr>
        <p:blipFill>
          <a:blip r:embed="rId3" cstate="print"/>
          <a:stretch>
            <a:fillRect/>
          </a:stretch>
        </p:blipFill>
        <p:spPr>
          <a:xfrm>
            <a:off x="0" y="6398120"/>
            <a:ext cx="9144000" cy="455414"/>
          </a:xfrm>
          <a:prstGeom prst="rect">
            <a:avLst/>
          </a:prstGeom>
        </p:spPr>
      </p:pic>
      <p:pic>
        <p:nvPicPr>
          <p:cNvPr id="9" name="Picture 8" descr="top_bar.png"/>
          <p:cNvPicPr>
            <a:picLocks noChangeAspect="1"/>
          </p:cNvPicPr>
          <p:nvPr/>
        </p:nvPicPr>
        <p:blipFill>
          <a:blip r:embed="rId4" cstate="print"/>
          <a:stretch>
            <a:fillRect/>
          </a:stretch>
        </p:blipFill>
        <p:spPr>
          <a:xfrm>
            <a:off x="0" y="0"/>
            <a:ext cx="9144000" cy="26789"/>
          </a:xfrm>
          <a:prstGeom prst="rect">
            <a:avLst/>
          </a:prstGeom>
        </p:spPr>
      </p:pic>
      <p:sp>
        <p:nvSpPr>
          <p:cNvPr id="10" name="Content Placeholder 2"/>
          <p:cNvSpPr>
            <a:spLocks noGrp="1"/>
          </p:cNvSpPr>
          <p:nvPr>
            <p:ph sz="half" idx="12"/>
          </p:nvPr>
        </p:nvSpPr>
        <p:spPr>
          <a:xfrm>
            <a:off x="4450054" y="1800735"/>
            <a:ext cx="4379055" cy="4777741"/>
          </a:xfrm>
        </p:spPr>
        <p:txBody>
          <a:bodyPr/>
          <a:lstStyle>
            <a:lvl1pPr marL="0" indent="0">
              <a:lnSpc>
                <a:spcPct val="100000"/>
              </a:lnSpc>
              <a:spcBef>
                <a:spcPts val="0"/>
              </a:spcBef>
              <a:buClr>
                <a:srgbClr val="0D77C6"/>
              </a:buClr>
              <a:buFontTx/>
              <a:buNone/>
              <a:defRPr sz="2000" b="0"/>
            </a:lvl1pPr>
            <a:lvl2pPr marL="548640" indent="-182880">
              <a:lnSpc>
                <a:spcPct val="100000"/>
              </a:lnSpc>
              <a:buClr>
                <a:srgbClr val="0D77C6"/>
              </a:buClr>
              <a:buFontTx/>
              <a:buNone/>
              <a:defRPr sz="1600"/>
            </a:lvl2pPr>
            <a:lvl3pPr>
              <a:lnSpc>
                <a:spcPct val="100000"/>
              </a:lnSpc>
              <a:buClr>
                <a:srgbClr val="0D77C6"/>
              </a:buClr>
              <a:defRPr sz="1600"/>
            </a:lvl3pPr>
            <a:lvl4pPr>
              <a:lnSpc>
                <a:spcPct val="100000"/>
              </a:lnSpc>
              <a:buClr>
                <a:srgbClr val="0D77C6"/>
              </a:buClr>
              <a:defRPr sz="1600"/>
            </a:lvl4pPr>
            <a:lvl5pPr>
              <a:lnSpc>
                <a:spcPct val="100000"/>
              </a:lnSpc>
              <a:buClr>
                <a:srgbClr val="0D77C6"/>
              </a:buClr>
              <a:defRPr sz="1600"/>
            </a:lvl5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78C1DA6B-C409-4075-8E5E-004E24D35B66}" type="slidenum">
              <a:rPr lang="en-US" smtClean="0"/>
              <a:pPr/>
              <a:t>‹#›</a:t>
            </a:fld>
            <a:endParaRPr lang="en-US" dirty="0"/>
          </a:p>
        </p:txBody>
      </p:sp>
      <p:pic>
        <p:nvPicPr>
          <p:cNvPr id="11" name="Picture 10" descr="bottom_swoosh.png"/>
          <p:cNvPicPr>
            <a:picLocks noChangeAspect="1"/>
          </p:cNvPicPr>
          <p:nvPr userDrawn="1"/>
        </p:nvPicPr>
        <p:blipFill>
          <a:blip r:embed="rId3" cstate="print"/>
          <a:stretch>
            <a:fillRect/>
          </a:stretch>
        </p:blipFill>
        <p:spPr>
          <a:xfrm>
            <a:off x="0" y="6398120"/>
            <a:ext cx="9144000" cy="455414"/>
          </a:xfrm>
          <a:prstGeom prst="rect">
            <a:avLst/>
          </a:prstGeom>
        </p:spPr>
      </p:pic>
      <p:pic>
        <p:nvPicPr>
          <p:cNvPr id="12" name="Picture 11" descr="top_bar.png"/>
          <p:cNvPicPr>
            <a:picLocks noChangeAspect="1"/>
          </p:cNvPicPr>
          <p:nvPr userDrawn="1"/>
        </p:nvPicPr>
        <p:blipFill>
          <a:blip r:embed="rId4" cstate="print"/>
          <a:stretch>
            <a:fillRect/>
          </a:stretch>
        </p:blipFill>
        <p:spPr>
          <a:xfrm>
            <a:off x="0" y="0"/>
            <a:ext cx="9144000" cy="2678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8" name="Text Placeholder 29"/>
          <p:cNvSpPr>
            <a:spLocks noGrp="1"/>
          </p:cNvSpPr>
          <p:nvPr>
            <p:ph type="body" idx="1"/>
          </p:nvPr>
        </p:nvSpPr>
        <p:spPr bwMode="auto">
          <a:xfrm>
            <a:off x="457200" y="1192425"/>
            <a:ext cx="8229600" cy="4841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Title Placeholder 8"/>
          <p:cNvSpPr>
            <a:spLocks noGrp="1"/>
          </p:cNvSpPr>
          <p:nvPr>
            <p:ph type="title"/>
          </p:nvPr>
        </p:nvSpPr>
        <p:spPr bwMode="auto">
          <a:xfrm>
            <a:off x="457200" y="407949"/>
            <a:ext cx="8229600" cy="505447"/>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US" dirty="0" smtClean="0"/>
              <a:t>Click to edit Master title style</a:t>
            </a:r>
          </a:p>
        </p:txBody>
      </p:sp>
      <p:sp>
        <p:nvSpPr>
          <p:cNvPr id="7" name="Slide Number Placeholder 5"/>
          <p:cNvSpPr>
            <a:spLocks noGrp="1"/>
          </p:cNvSpPr>
          <p:nvPr>
            <p:ph type="sldNum" sz="quarter" idx="4"/>
          </p:nvPr>
        </p:nvSpPr>
        <p:spPr>
          <a:xfrm>
            <a:off x="8649050" y="6601336"/>
            <a:ext cx="423644" cy="250164"/>
          </a:xfrm>
          <a:prstGeom prst="rect">
            <a:avLst/>
          </a:prstGeom>
        </p:spPr>
        <p:txBody>
          <a:bodyPr vert="horz" wrap="square" lIns="91440" tIns="45720" rIns="91440" bIns="45720" numCol="1" anchor="ctr" anchorCtr="0" compatLnSpc="1">
            <a:prstTxWarp prst="textNoShape">
              <a:avLst/>
            </a:prstTxWarp>
          </a:bodyPr>
          <a:lstStyle>
            <a:lvl1pPr algn="r">
              <a:defRPr sz="800">
                <a:solidFill>
                  <a:schemeClr val="bg1">
                    <a:lumMod val="85000"/>
                  </a:schemeClr>
                </a:solidFill>
                <a:latin typeface="Arial" pitchFamily="34" charset="0"/>
              </a:defRPr>
            </a:lvl1pPr>
          </a:lstStyle>
          <a:p>
            <a:fld id="{B7F226E1-D7AC-4E7F-9DF6-265D5E462BD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1" r:id="rId4"/>
    <p:sldLayoutId id="2147483792" r:id="rId5"/>
    <p:sldLayoutId id="2147483793" r:id="rId6"/>
    <p:sldLayoutId id="2147483790" r:id="rId7"/>
    <p:sldLayoutId id="2147483794" r:id="rId8"/>
    <p:sldLayoutId id="2147483795" r:id="rId9"/>
    <p:sldLayoutId id="2147483796" r:id="rId10"/>
    <p:sldLayoutId id="2147483797" r:id="rId11"/>
    <p:sldLayoutId id="2147483798" r:id="rId12"/>
    <p:sldLayoutId id="2147483799" r:id="rId13"/>
  </p:sldLayoutIdLst>
  <p:hf hdr="0" ftr="0" dt="0"/>
  <p:txStyles>
    <p:titleStyle>
      <a:lvl1pPr algn="l" rtl="0" eaLnBrk="1" fontAlgn="base" hangingPunct="1">
        <a:spcBef>
          <a:spcPct val="0"/>
        </a:spcBef>
        <a:spcAft>
          <a:spcPct val="0"/>
        </a:spcAft>
        <a:defRPr sz="3200" b="1" kern="1200" baseline="0">
          <a:solidFill>
            <a:srgbClr val="00417A"/>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2400">
          <a:solidFill>
            <a:schemeClr val="tx2"/>
          </a:solidFill>
          <a:latin typeface="Franklin Gothic Book" charset="0"/>
          <a:ea typeface="ＭＳ Ｐゴシック" charset="-128"/>
          <a:cs typeface="Franklin Gothic Book" charset="0"/>
        </a:defRPr>
      </a:lvl2pPr>
      <a:lvl3pPr algn="l" rtl="0" eaLnBrk="1" fontAlgn="base" hangingPunct="1">
        <a:spcBef>
          <a:spcPct val="0"/>
        </a:spcBef>
        <a:spcAft>
          <a:spcPct val="0"/>
        </a:spcAft>
        <a:defRPr sz="2400">
          <a:solidFill>
            <a:schemeClr val="tx2"/>
          </a:solidFill>
          <a:latin typeface="Franklin Gothic Book" charset="0"/>
          <a:ea typeface="ＭＳ Ｐゴシック" charset="-128"/>
          <a:cs typeface="Franklin Gothic Book" charset="0"/>
        </a:defRPr>
      </a:lvl3pPr>
      <a:lvl4pPr algn="l" rtl="0" eaLnBrk="1" fontAlgn="base" hangingPunct="1">
        <a:spcBef>
          <a:spcPct val="0"/>
        </a:spcBef>
        <a:spcAft>
          <a:spcPct val="0"/>
        </a:spcAft>
        <a:defRPr sz="2400">
          <a:solidFill>
            <a:schemeClr val="tx2"/>
          </a:solidFill>
          <a:latin typeface="Franklin Gothic Book" charset="0"/>
          <a:ea typeface="ＭＳ Ｐゴシック" charset="-128"/>
          <a:cs typeface="Franklin Gothic Book" charset="0"/>
        </a:defRPr>
      </a:lvl4pPr>
      <a:lvl5pPr algn="l" rtl="0" eaLnBrk="1" fontAlgn="base" hangingPunct="1">
        <a:spcBef>
          <a:spcPct val="0"/>
        </a:spcBef>
        <a:spcAft>
          <a:spcPct val="0"/>
        </a:spcAft>
        <a:defRPr sz="2400">
          <a:solidFill>
            <a:schemeClr val="tx2"/>
          </a:solidFill>
          <a:latin typeface="Franklin Gothic Book" charset="0"/>
          <a:ea typeface="ＭＳ Ｐゴシック" charset="-128"/>
          <a:cs typeface="Franklin Gothic Book" charset="0"/>
        </a:defRPr>
      </a:lvl5pPr>
      <a:lvl6pPr marL="457200" algn="l" rtl="0" eaLnBrk="1" fontAlgn="base" hangingPunct="1">
        <a:spcBef>
          <a:spcPct val="0"/>
        </a:spcBef>
        <a:spcAft>
          <a:spcPct val="0"/>
        </a:spcAft>
        <a:defRPr sz="2400" b="1">
          <a:solidFill>
            <a:schemeClr val="tx2"/>
          </a:solidFill>
          <a:latin typeface="Franklin Gothic Book" charset="0"/>
          <a:ea typeface="ＭＳ Ｐゴシック" charset="-128"/>
        </a:defRPr>
      </a:lvl6pPr>
      <a:lvl7pPr marL="914400" algn="l" rtl="0" eaLnBrk="1" fontAlgn="base" hangingPunct="1">
        <a:spcBef>
          <a:spcPct val="0"/>
        </a:spcBef>
        <a:spcAft>
          <a:spcPct val="0"/>
        </a:spcAft>
        <a:defRPr sz="2400" b="1">
          <a:solidFill>
            <a:schemeClr val="tx2"/>
          </a:solidFill>
          <a:latin typeface="Franklin Gothic Book" charset="0"/>
          <a:ea typeface="ＭＳ Ｐゴシック" charset="-128"/>
        </a:defRPr>
      </a:lvl7pPr>
      <a:lvl8pPr marL="1371600" algn="l" rtl="0" eaLnBrk="1" fontAlgn="base" hangingPunct="1">
        <a:spcBef>
          <a:spcPct val="0"/>
        </a:spcBef>
        <a:spcAft>
          <a:spcPct val="0"/>
        </a:spcAft>
        <a:defRPr sz="2400" b="1">
          <a:solidFill>
            <a:schemeClr val="tx2"/>
          </a:solidFill>
          <a:latin typeface="Franklin Gothic Book" charset="0"/>
          <a:ea typeface="ＭＳ Ｐゴシック" charset="-128"/>
        </a:defRPr>
      </a:lvl8pPr>
      <a:lvl9pPr marL="1828800" algn="l" rtl="0" eaLnBrk="1" fontAlgn="base" hangingPunct="1">
        <a:spcBef>
          <a:spcPct val="0"/>
        </a:spcBef>
        <a:spcAft>
          <a:spcPct val="0"/>
        </a:spcAft>
        <a:defRPr sz="2400" b="1">
          <a:solidFill>
            <a:schemeClr val="tx2"/>
          </a:solidFill>
          <a:latin typeface="Franklin Gothic Book" charset="0"/>
          <a:ea typeface="ＭＳ Ｐゴシック" charset="-128"/>
        </a:defRPr>
      </a:lvl9pPr>
    </p:titleStyle>
    <p:bodyStyle>
      <a:lvl1pPr marL="274320" indent="-274320" algn="l" rtl="0" eaLnBrk="1" fontAlgn="base" hangingPunct="1">
        <a:spcBef>
          <a:spcPct val="20000"/>
        </a:spcBef>
        <a:spcAft>
          <a:spcPct val="0"/>
        </a:spcAft>
        <a:buClr>
          <a:srgbClr val="0D77C6"/>
        </a:buClr>
        <a:buSzPct val="115000"/>
        <a:buFont typeface="Arial" pitchFamily="34" charset="0"/>
        <a:buChar char="•"/>
        <a:defRPr sz="2000" b="1" kern="1200">
          <a:solidFill>
            <a:schemeClr val="tx1">
              <a:lumMod val="75000"/>
              <a:lumOff val="25000"/>
            </a:schemeClr>
          </a:solidFill>
          <a:latin typeface="Arial" pitchFamily="34" charset="0"/>
          <a:ea typeface="ＭＳ Ｐゴシック" charset="-128"/>
          <a:cs typeface="Arial" pitchFamily="34" charset="0"/>
        </a:defRPr>
      </a:lvl1pPr>
      <a:lvl2pPr marL="548640" indent="-276225" algn="l" rtl="0" eaLnBrk="1" fontAlgn="base" hangingPunct="1">
        <a:spcBef>
          <a:spcPct val="20000"/>
        </a:spcBef>
        <a:spcAft>
          <a:spcPct val="0"/>
        </a:spcAft>
        <a:buClr>
          <a:srgbClr val="0D77C6"/>
        </a:buClr>
        <a:buSzPct val="100000"/>
        <a:buFont typeface="Arial" pitchFamily="34" charset="0"/>
        <a:buChar char="•"/>
        <a:defRPr sz="1600" kern="1200">
          <a:solidFill>
            <a:schemeClr val="tx1">
              <a:lumMod val="75000"/>
              <a:lumOff val="25000"/>
            </a:schemeClr>
          </a:solidFill>
          <a:latin typeface="Arial" pitchFamily="34" charset="0"/>
          <a:ea typeface="ＭＳ Ｐゴシック" charset="-128"/>
          <a:cs typeface="Arial" pitchFamily="34" charset="0"/>
        </a:defRPr>
      </a:lvl2pPr>
      <a:lvl3pPr marL="822960" indent="-274320" algn="l" rtl="0" eaLnBrk="1" fontAlgn="base" hangingPunct="1">
        <a:spcBef>
          <a:spcPct val="20000"/>
        </a:spcBef>
        <a:spcAft>
          <a:spcPct val="0"/>
        </a:spcAft>
        <a:buClr>
          <a:srgbClr val="0D77C6"/>
        </a:buClr>
        <a:buSzPct val="100000"/>
        <a:buFont typeface="Arial" pitchFamily="34" charset="0"/>
        <a:buChar char="-"/>
        <a:defRPr sz="1600" kern="1200">
          <a:solidFill>
            <a:schemeClr val="tx1">
              <a:lumMod val="75000"/>
              <a:lumOff val="25000"/>
            </a:schemeClr>
          </a:solidFill>
          <a:latin typeface="Arial" pitchFamily="34" charset="0"/>
          <a:ea typeface="ＭＳ Ｐゴシック" charset="-128"/>
          <a:cs typeface="Arial" pitchFamily="34" charset="0"/>
        </a:defRPr>
      </a:lvl3pPr>
      <a:lvl4pPr marL="1097280" indent="-266700" algn="l" rtl="0" eaLnBrk="1" fontAlgn="base" hangingPunct="1">
        <a:spcBef>
          <a:spcPct val="20000"/>
        </a:spcBef>
        <a:spcAft>
          <a:spcPct val="0"/>
        </a:spcAft>
        <a:buClr>
          <a:srgbClr val="0D77C6"/>
        </a:buClr>
        <a:buSzPct val="100000"/>
        <a:buFont typeface="Arial" pitchFamily="34" charset="0"/>
        <a:buChar char="&gt;"/>
        <a:defRPr sz="1600" kern="1200">
          <a:solidFill>
            <a:schemeClr val="tx1">
              <a:lumMod val="75000"/>
              <a:lumOff val="25000"/>
            </a:schemeClr>
          </a:solidFill>
          <a:latin typeface="Arial" pitchFamily="34" charset="0"/>
          <a:ea typeface="ＭＳ Ｐゴシック" charset="-128"/>
          <a:cs typeface="Arial" pitchFamily="34" charset="0"/>
        </a:defRPr>
      </a:lvl4pPr>
      <a:lvl5pPr marL="1737360" indent="-266700" algn="l" rtl="0" eaLnBrk="1" fontAlgn="base" hangingPunct="1">
        <a:spcBef>
          <a:spcPct val="20000"/>
        </a:spcBef>
        <a:spcAft>
          <a:spcPct val="0"/>
        </a:spcAft>
        <a:buClr>
          <a:srgbClr val="0D77C6"/>
        </a:buClr>
        <a:buSzPct val="100000"/>
        <a:buFont typeface="Helvetica 55 Roman" pitchFamily="34" charset="0"/>
        <a:buChar char="&gt;"/>
        <a:defRPr sz="1600" kern="1200">
          <a:solidFill>
            <a:schemeClr val="tx1">
              <a:lumMod val="75000"/>
              <a:lumOff val="25000"/>
            </a:schemeClr>
          </a:solidFill>
          <a:latin typeface="Arial" pitchFamily="34" charset="0"/>
          <a:ea typeface="ＭＳ Ｐゴシック" charset="-128"/>
          <a:cs typeface="Arial" pitchFamily="34" charset="0"/>
        </a:defRPr>
      </a:lvl5pPr>
      <a:lvl6pPr marL="1737360" indent="-210312" algn="l"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6.png"/><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1.emf"/></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6.png"/><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5.png"/><Relationship Id="rId3"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4.xml"/><Relationship Id="rId2" Type="http://schemas.openxmlformats.org/officeDocument/2006/relationships/image" Target="../media/image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a:bodyPr>
          <a:lstStyle/>
          <a:p>
            <a:r>
              <a:rPr lang="en-US" dirty="0" smtClean="0"/>
              <a:t>Company Overview</a:t>
            </a:r>
            <a:endParaRPr lang="en-US" sz="4000" dirty="0"/>
          </a:p>
        </p:txBody>
      </p:sp>
      <p:sp>
        <p:nvSpPr>
          <p:cNvPr id="2" name="TextBox 1"/>
          <p:cNvSpPr txBox="1"/>
          <p:nvPr/>
        </p:nvSpPr>
        <p:spPr bwMode="auto">
          <a:xfrm>
            <a:off x="7277100" y="6318250"/>
            <a:ext cx="1628775" cy="184666"/>
          </a:xfrm>
          <a:prstGeom prst="rect">
            <a:avLst/>
          </a:prstGeom>
          <a:noFill/>
          <a:ln w="9525">
            <a:noFill/>
            <a:miter lim="800000"/>
            <a:headEnd/>
            <a:tailEnd/>
          </a:ln>
        </p:spPr>
        <p:txBody>
          <a:bodyPr vert="horz" wrap="square" lIns="0" tIns="45720" rIns="0" bIns="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900" b="0" i="0" u="none" strike="noStrike" kern="1200" cap="none" spc="0" normalizeH="0" baseline="0" noProof="0" dirty="0" smtClean="0">
                <a:ln>
                  <a:noFill/>
                </a:ln>
                <a:solidFill>
                  <a:schemeClr val="tx1">
                    <a:lumMod val="75000"/>
                    <a:lumOff val="25000"/>
                  </a:schemeClr>
                </a:solidFill>
                <a:effectLst/>
                <a:uLnTx/>
                <a:uFillTx/>
                <a:latin typeface="Helvetica 55 Roman" pitchFamily="34" charset="0"/>
                <a:ea typeface="ＭＳ Ｐゴシック" charset="-128"/>
                <a:cs typeface="Helvetica 55 Roman" pitchFamily="34" charset="0"/>
              </a:rPr>
              <a:t>©</a:t>
            </a:r>
            <a:r>
              <a:rPr kumimoji="0" lang="en-US" sz="900" b="0" i="0" u="none" strike="noStrike" kern="1200" cap="none" spc="0" normalizeH="0" noProof="0" dirty="0" smtClean="0">
                <a:ln>
                  <a:noFill/>
                </a:ln>
                <a:solidFill>
                  <a:schemeClr val="tx1">
                    <a:lumMod val="75000"/>
                    <a:lumOff val="25000"/>
                  </a:schemeClr>
                </a:solidFill>
                <a:effectLst/>
                <a:uLnTx/>
                <a:uFillTx/>
                <a:latin typeface="Helvetica 55 Roman" pitchFamily="34" charset="0"/>
                <a:ea typeface="ＭＳ Ｐゴシック" charset="-128"/>
                <a:cs typeface="Helvetica 55 Roman" pitchFamily="34" charset="0"/>
              </a:rPr>
              <a:t> </a:t>
            </a:r>
            <a:r>
              <a:rPr kumimoji="0" lang="en-US" sz="900" b="0" i="0" u="none" strike="noStrike" kern="1200" cap="none" spc="0" normalizeH="0" baseline="0" noProof="0" dirty="0" smtClean="0">
                <a:ln>
                  <a:noFill/>
                </a:ln>
                <a:solidFill>
                  <a:schemeClr val="tx1">
                    <a:lumMod val="75000"/>
                    <a:lumOff val="25000"/>
                  </a:schemeClr>
                </a:solidFill>
                <a:effectLst/>
                <a:uLnTx/>
                <a:uFillTx/>
                <a:latin typeface="Helvetica 55 Roman" pitchFamily="34" charset="0"/>
                <a:ea typeface="ＭＳ Ｐゴシック" charset="-128"/>
                <a:cs typeface="Helvetica 55 Roman" pitchFamily="34" charset="0"/>
              </a:rPr>
              <a:t>2015</a:t>
            </a:r>
            <a:r>
              <a:rPr kumimoji="0" lang="en-US" sz="900" b="0" i="0" u="none" strike="noStrike" kern="1200" cap="none" spc="0" normalizeH="0" noProof="0" dirty="0" smtClean="0">
                <a:ln>
                  <a:noFill/>
                </a:ln>
                <a:solidFill>
                  <a:schemeClr val="tx1">
                    <a:lumMod val="75000"/>
                    <a:lumOff val="25000"/>
                  </a:schemeClr>
                </a:solidFill>
                <a:effectLst/>
                <a:uLnTx/>
                <a:uFillTx/>
                <a:latin typeface="Helvetica 55 Roman" pitchFamily="34" charset="0"/>
                <a:ea typeface="ＭＳ Ｐゴシック" charset="-128"/>
                <a:cs typeface="Helvetica 55 Roman" pitchFamily="34" charset="0"/>
              </a:rPr>
              <a:t> Pole Star</a:t>
            </a:r>
            <a:endParaRPr kumimoji="0" lang="en-US" sz="900" b="0" i="0" u="none" strike="noStrike" kern="1200" cap="none" spc="0" normalizeH="0" baseline="0" noProof="0" dirty="0" smtClean="0">
              <a:ln>
                <a:noFill/>
              </a:ln>
              <a:solidFill>
                <a:schemeClr val="tx1">
                  <a:lumMod val="75000"/>
                  <a:lumOff val="25000"/>
                </a:schemeClr>
              </a:solidFill>
              <a:effectLst/>
              <a:uLnTx/>
              <a:uFillTx/>
              <a:latin typeface="Helvetica 55 Roman" pitchFamily="34" charset="0"/>
              <a:ea typeface="ＭＳ Ｐゴシック" charset="-128"/>
              <a:cs typeface="Helvetica 55 Roman"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Alert Advanced</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10</a:t>
            </a:fld>
            <a:endParaRPr lang="en-US" dirty="0"/>
          </a:p>
        </p:txBody>
      </p:sp>
      <p:sp>
        <p:nvSpPr>
          <p:cNvPr id="6" name="Content Placeholder 5"/>
          <p:cNvSpPr>
            <a:spLocks noGrp="1"/>
          </p:cNvSpPr>
          <p:nvPr>
            <p:ph sz="half" idx="1"/>
          </p:nvPr>
        </p:nvSpPr>
        <p:spPr>
          <a:xfrm>
            <a:off x="457200" y="1192424"/>
            <a:ext cx="4564380" cy="2947775"/>
          </a:xfrm>
        </p:spPr>
        <p:txBody>
          <a:bodyPr/>
          <a:lstStyle/>
          <a:p>
            <a:r>
              <a:rPr lang="en-US" sz="1900" dirty="0" smtClean="0"/>
              <a:t>With the secure web-based Alert Advanced system, ship operators can manage routine test and genuine security alerts via a single online interface regardless of hardware make. A suite of advanced features, such as user defined and industry relevant geo-zones, allow users to effectively manage and minimise risk.</a:t>
            </a:r>
            <a:endParaRPr lang="en-US" sz="1900" dirty="0"/>
          </a:p>
        </p:txBody>
      </p:sp>
      <p:sp>
        <p:nvSpPr>
          <p:cNvPr id="12" name="Content Placeholder 11"/>
          <p:cNvSpPr>
            <a:spLocks noGrp="1"/>
          </p:cNvSpPr>
          <p:nvPr>
            <p:ph sz="half" idx="12"/>
          </p:nvPr>
        </p:nvSpPr>
        <p:spPr>
          <a:xfrm>
            <a:off x="5135373" y="3515582"/>
            <a:ext cx="3921137" cy="2916992"/>
          </a:xfrm>
        </p:spPr>
        <p:txBody>
          <a:bodyPr/>
          <a:lstStyle/>
          <a:p>
            <a:r>
              <a:rPr lang="en-US" dirty="0"/>
              <a:t>Access the system via mobile phone </a:t>
            </a:r>
            <a:r>
              <a:rPr lang="en-US" dirty="0" smtClean="0"/>
              <a:t>for</a:t>
            </a:r>
          </a:p>
          <a:p>
            <a:pPr marL="91440" indent="0">
              <a:lnSpc>
                <a:spcPct val="100000"/>
              </a:lnSpc>
              <a:buNone/>
            </a:pPr>
            <a:r>
              <a:rPr lang="en-US" dirty="0" smtClean="0"/>
              <a:t> alerts</a:t>
            </a:r>
            <a:r>
              <a:rPr lang="en-US" dirty="0"/>
              <a:t>, </a:t>
            </a:r>
            <a:r>
              <a:rPr lang="en-US" dirty="0" smtClean="0"/>
              <a:t>polling </a:t>
            </a:r>
            <a:r>
              <a:rPr lang="en-US" dirty="0"/>
              <a:t>and vessel </a:t>
            </a:r>
            <a:r>
              <a:rPr lang="en-US" dirty="0" smtClean="0"/>
              <a:t>positions</a:t>
            </a:r>
          </a:p>
          <a:p>
            <a:pPr>
              <a:buClr>
                <a:srgbClr val="0D77C6"/>
              </a:buClr>
            </a:pPr>
            <a:r>
              <a:rPr lang="en-US" dirty="0" smtClean="0"/>
              <a:t>Use email/SMS/fax for out-of-office</a:t>
            </a:r>
          </a:p>
          <a:p>
            <a:pPr>
              <a:lnSpc>
                <a:spcPct val="100000"/>
              </a:lnSpc>
              <a:spcBef>
                <a:spcPts val="0"/>
              </a:spcBef>
              <a:buClr>
                <a:srgbClr val="0D77C6"/>
              </a:buClr>
              <a:buNone/>
            </a:pPr>
            <a:r>
              <a:rPr lang="en-US" dirty="0" smtClean="0"/>
              <a:t>  </a:t>
            </a:r>
            <a:r>
              <a:rPr lang="en-US" dirty="0" smtClean="0"/>
              <a:t>notifications</a:t>
            </a:r>
          </a:p>
          <a:p>
            <a:pPr>
              <a:buClr>
                <a:srgbClr val="0D77C6"/>
              </a:buClr>
            </a:pPr>
            <a:r>
              <a:rPr lang="en-US" dirty="0" smtClean="0"/>
              <a:t>Integrate other major manufacturers’</a:t>
            </a:r>
          </a:p>
          <a:p>
            <a:pPr>
              <a:lnSpc>
                <a:spcPct val="100000"/>
              </a:lnSpc>
              <a:spcBef>
                <a:spcPts val="0"/>
              </a:spcBef>
              <a:buClr>
                <a:srgbClr val="0D77C6"/>
              </a:buClr>
              <a:buNone/>
            </a:pPr>
            <a:r>
              <a:rPr lang="en-US" dirty="0" smtClean="0"/>
              <a:t>  </a:t>
            </a:r>
            <a:r>
              <a:rPr lang="en-US" dirty="0" smtClean="0"/>
              <a:t>SSAS hardware in order to manage fleet</a:t>
            </a:r>
          </a:p>
          <a:p>
            <a:pPr>
              <a:lnSpc>
                <a:spcPct val="100000"/>
              </a:lnSpc>
              <a:buClr>
                <a:srgbClr val="0D77C6"/>
              </a:buClr>
              <a:buNone/>
            </a:pPr>
            <a:r>
              <a:rPr lang="en-US" dirty="0" smtClean="0"/>
              <a:t>  </a:t>
            </a:r>
            <a:r>
              <a:rPr lang="en-US" dirty="0" smtClean="0"/>
              <a:t>security on one system</a:t>
            </a:r>
          </a:p>
        </p:txBody>
      </p:sp>
      <p:sp>
        <p:nvSpPr>
          <p:cNvPr id="8" name="Content Placeholder 7"/>
          <p:cNvSpPr>
            <a:spLocks noGrp="1"/>
          </p:cNvSpPr>
          <p:nvPr>
            <p:ph sz="half" idx="13"/>
          </p:nvPr>
        </p:nvSpPr>
        <p:spPr>
          <a:xfrm>
            <a:off x="297807" y="4140200"/>
            <a:ext cx="4797105" cy="1405467"/>
          </a:xfrm>
        </p:spPr>
        <p:txBody>
          <a:bodyPr/>
          <a:lstStyle/>
          <a:p>
            <a:pPr>
              <a:spcBef>
                <a:spcPts val="0"/>
              </a:spcBef>
            </a:pPr>
            <a:r>
              <a:rPr lang="en-US" dirty="0" smtClean="0"/>
              <a:t>Manage fleet security using a proven and reliable </a:t>
            </a:r>
            <a:r>
              <a:rPr lang="en-US" dirty="0" smtClean="0"/>
              <a:t>Ship  </a:t>
            </a:r>
            <a:endParaRPr lang="en-US" dirty="0" smtClean="0"/>
          </a:p>
          <a:p>
            <a:pPr>
              <a:lnSpc>
                <a:spcPct val="100000"/>
              </a:lnSpc>
              <a:spcBef>
                <a:spcPts val="0"/>
              </a:spcBef>
              <a:buNone/>
            </a:pPr>
            <a:r>
              <a:rPr lang="en-US" dirty="0" smtClean="0"/>
              <a:t>  </a:t>
            </a:r>
            <a:r>
              <a:rPr lang="en-US" dirty="0" smtClean="0"/>
              <a:t>Security Alert System</a:t>
            </a:r>
          </a:p>
          <a:p>
            <a:r>
              <a:rPr lang="en-US" dirty="0" smtClean="0"/>
              <a:t>Secure logins to limit access to only authorised parties</a:t>
            </a:r>
          </a:p>
          <a:p>
            <a:r>
              <a:rPr lang="en-US" dirty="0" smtClean="0"/>
              <a:t>Control distribution of data to designated recipients</a:t>
            </a:r>
          </a:p>
        </p:txBody>
      </p:sp>
      <p:pic>
        <p:nvPicPr>
          <p:cNvPr id="10" name="Picture 2"/>
          <p:cNvPicPr>
            <a:picLocks noChangeAspect="1" noChangeArrowheads="1"/>
          </p:cNvPicPr>
          <p:nvPr/>
        </p:nvPicPr>
        <p:blipFill>
          <a:blip r:embed="rId3" cstate="print"/>
          <a:srcRect/>
          <a:stretch>
            <a:fillRect/>
          </a:stretch>
        </p:blipFill>
        <p:spPr bwMode="auto">
          <a:xfrm>
            <a:off x="5359530" y="1245301"/>
            <a:ext cx="3150712" cy="2089972"/>
          </a:xfrm>
          <a:prstGeom prst="rect">
            <a:avLst/>
          </a:prstGeom>
          <a:noFill/>
          <a:ln w="9525">
            <a:noFill/>
            <a:miter lim="800000"/>
            <a:headEnd/>
            <a:tailEnd/>
          </a:ln>
        </p:spPr>
      </p:pic>
    </p:spTree>
    <p:extLst>
      <p:ext uri="{BB962C8B-B14F-4D97-AF65-F5344CB8AC3E}">
        <p14:creationId xmlns:p14="http://schemas.microsoft.com/office/powerpoint/2010/main" val="16916343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DSAS Mk2</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11</a:t>
            </a:fld>
            <a:endParaRPr lang="en-US" dirty="0"/>
          </a:p>
        </p:txBody>
      </p:sp>
      <p:sp>
        <p:nvSpPr>
          <p:cNvPr id="6" name="Content Placeholder 5"/>
          <p:cNvSpPr>
            <a:spLocks noGrp="1"/>
          </p:cNvSpPr>
          <p:nvPr>
            <p:ph sz="half" idx="1"/>
          </p:nvPr>
        </p:nvSpPr>
        <p:spPr>
          <a:xfrm>
            <a:off x="3615420" y="1192425"/>
            <a:ext cx="5033630" cy="1761994"/>
          </a:xfrm>
        </p:spPr>
        <p:txBody>
          <a:bodyPr/>
          <a:lstStyle/>
          <a:p>
            <a:r>
              <a:rPr lang="en-US" sz="1900" dirty="0" smtClean="0"/>
              <a:t>Proven in service and installed on thousands of ships worldwide, Pole Star’s reliable and robust DSAS Mk2 meets or exceeds all requirements of the SOLAS regulation XI-2/6 and associated performance standards.</a:t>
            </a:r>
            <a:endParaRPr lang="en-US" sz="1900" dirty="0"/>
          </a:p>
        </p:txBody>
      </p:sp>
      <p:graphicFrame>
        <p:nvGraphicFramePr>
          <p:cNvPr id="11" name="Table 10"/>
          <p:cNvGraphicFramePr>
            <a:graphicFrameLocks noGrp="1"/>
          </p:cNvGraphicFramePr>
          <p:nvPr>
            <p:extLst>
              <p:ext uri="{D42A27DB-BD31-4B8C-83A1-F6EECF244321}">
                <p14:modId xmlns:p14="http://schemas.microsoft.com/office/powerpoint/2010/main" val="4170958016"/>
              </p:ext>
            </p:extLst>
          </p:nvPr>
        </p:nvGraphicFramePr>
        <p:xfrm>
          <a:off x="401657" y="3422840"/>
          <a:ext cx="4301770" cy="2442426"/>
        </p:xfrm>
        <a:graphic>
          <a:graphicData uri="http://schemas.openxmlformats.org/drawingml/2006/table">
            <a:tbl>
              <a:tblPr firstRow="1" bandRow="1">
                <a:tableStyleId>{B301B821-A1FF-4177-AEE7-76D212191A09}</a:tableStyleId>
              </a:tblPr>
              <a:tblGrid>
                <a:gridCol w="1667626"/>
                <a:gridCol w="2634144"/>
              </a:tblGrid>
              <a:tr h="335951">
                <a:tc gridSpan="2">
                  <a:txBody>
                    <a:bodyPr/>
                    <a:lstStyle/>
                    <a:p>
                      <a:r>
                        <a:rPr lang="en-US" sz="1400" dirty="0" smtClean="0">
                          <a:latin typeface="Arial"/>
                          <a:cs typeface="Arial"/>
                        </a:rPr>
                        <a:t>Features</a:t>
                      </a:r>
                      <a:endParaRPr lang="en-US" sz="1400" dirty="0">
                        <a:latin typeface="Arial"/>
                        <a:cs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951">
                <a:tc>
                  <a:txBody>
                    <a:bodyPr/>
                    <a:lstStyle/>
                    <a:p>
                      <a:r>
                        <a:rPr lang="es-MX" sz="1100" b="1" baseline="0" dirty="0" err="1" smtClean="0">
                          <a:solidFill>
                            <a:schemeClr val="tx1">
                              <a:lumMod val="75000"/>
                              <a:lumOff val="25000"/>
                            </a:schemeClr>
                          </a:solidFill>
                          <a:latin typeface="Arial"/>
                          <a:cs typeface="Arial"/>
                        </a:rPr>
                        <a:t>Satellite</a:t>
                      </a:r>
                      <a:r>
                        <a:rPr lang="es-MX" sz="1100" b="1" baseline="0" dirty="0" smtClean="0">
                          <a:solidFill>
                            <a:schemeClr val="tx1">
                              <a:lumMod val="75000"/>
                              <a:lumOff val="25000"/>
                            </a:schemeClr>
                          </a:solidFill>
                          <a:latin typeface="Arial"/>
                          <a:cs typeface="Arial"/>
                        </a:rPr>
                        <a:t> </a:t>
                      </a:r>
                      <a:r>
                        <a:rPr lang="es-MX" sz="1100" b="1" baseline="0" dirty="0" err="1" smtClean="0">
                          <a:solidFill>
                            <a:schemeClr val="tx1">
                              <a:lumMod val="75000"/>
                              <a:lumOff val="25000"/>
                            </a:schemeClr>
                          </a:solidFill>
                          <a:latin typeface="Arial"/>
                          <a:cs typeface="Arial"/>
                        </a:rPr>
                        <a:t>network</a:t>
                      </a:r>
                      <a:endParaRPr lang="en-US" sz="1100" b="1" dirty="0">
                        <a:solidFill>
                          <a:schemeClr val="tx1">
                            <a:lumMod val="75000"/>
                            <a:lumOff val="25000"/>
                          </a:schemeClr>
                        </a:solidFill>
                        <a:latin typeface="Arial"/>
                        <a:cs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100" b="0" dirty="0" smtClean="0">
                          <a:solidFill>
                            <a:schemeClr val="tx1">
                              <a:lumMod val="75000"/>
                              <a:lumOff val="25000"/>
                            </a:schemeClr>
                          </a:solidFill>
                          <a:latin typeface="Arial"/>
                          <a:cs typeface="Arial"/>
                        </a:rPr>
                        <a:t>Inmarsat IsatData Pro</a:t>
                      </a:r>
                      <a:endParaRPr lang="en-US" sz="1100" b="0" dirty="0">
                        <a:solidFill>
                          <a:schemeClr val="tx1">
                            <a:lumMod val="75000"/>
                            <a:lumOff val="25000"/>
                          </a:schemeClr>
                        </a:solidFill>
                        <a:latin typeface="Arial"/>
                        <a:cs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35951">
                <a:tc>
                  <a:txBody>
                    <a:bodyPr/>
                    <a:lstStyle/>
                    <a:p>
                      <a:r>
                        <a:rPr lang="es-MX" sz="1100" b="1" baseline="0" dirty="0" err="1" smtClean="0">
                          <a:solidFill>
                            <a:schemeClr val="tx1">
                              <a:lumMod val="75000"/>
                              <a:lumOff val="25000"/>
                            </a:schemeClr>
                          </a:solidFill>
                          <a:latin typeface="Arial"/>
                          <a:cs typeface="Arial"/>
                        </a:rPr>
                        <a:t>Coverage</a:t>
                      </a:r>
                      <a:endParaRPr lang="en-US" sz="1100" b="1" dirty="0">
                        <a:solidFill>
                          <a:schemeClr val="tx1">
                            <a:lumMod val="75000"/>
                            <a:lumOff val="25000"/>
                          </a:schemeClr>
                        </a:solidFill>
                        <a:latin typeface="Arial"/>
                        <a:cs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100" b="0" dirty="0" smtClean="0">
                          <a:solidFill>
                            <a:schemeClr val="tx1">
                              <a:lumMod val="75000"/>
                              <a:lumOff val="25000"/>
                            </a:schemeClr>
                          </a:solidFill>
                          <a:latin typeface="Arial"/>
                          <a:cs typeface="Arial"/>
                        </a:rPr>
                        <a:t>Global</a:t>
                      </a:r>
                      <a:endParaRPr lang="en-US" sz="1100" b="0" dirty="0">
                        <a:solidFill>
                          <a:schemeClr val="tx1">
                            <a:lumMod val="75000"/>
                            <a:lumOff val="25000"/>
                          </a:schemeClr>
                        </a:solidFill>
                        <a:latin typeface="Arial"/>
                        <a:cs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35951">
                <a:tc>
                  <a:txBody>
                    <a:bodyPr/>
                    <a:lstStyle/>
                    <a:p>
                      <a:r>
                        <a:rPr lang="es-MX" sz="1100" b="1" baseline="0" dirty="0" smtClean="0">
                          <a:solidFill>
                            <a:schemeClr val="tx1">
                              <a:lumMod val="75000"/>
                              <a:lumOff val="25000"/>
                            </a:schemeClr>
                          </a:solidFill>
                          <a:latin typeface="Arial"/>
                          <a:cs typeface="Arial"/>
                        </a:rPr>
                        <a:t>Power</a:t>
                      </a:r>
                      <a:endParaRPr lang="en-US" sz="1100" b="1" dirty="0">
                        <a:solidFill>
                          <a:schemeClr val="tx1">
                            <a:lumMod val="75000"/>
                            <a:lumOff val="25000"/>
                          </a:schemeClr>
                        </a:solidFill>
                        <a:latin typeface="Arial"/>
                        <a:cs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100" b="0" dirty="0" smtClean="0">
                          <a:solidFill>
                            <a:schemeClr val="tx1">
                              <a:lumMod val="75000"/>
                              <a:lumOff val="25000"/>
                            </a:schemeClr>
                          </a:solidFill>
                          <a:latin typeface="Arial"/>
                          <a:cs typeface="Arial"/>
                        </a:rPr>
                        <a:t>24 </a:t>
                      </a:r>
                      <a:r>
                        <a:rPr lang="en-US" sz="1100" b="0" baseline="0" dirty="0" smtClean="0">
                          <a:solidFill>
                            <a:schemeClr val="tx1">
                              <a:lumMod val="75000"/>
                              <a:lumOff val="25000"/>
                            </a:schemeClr>
                          </a:solidFill>
                          <a:latin typeface="Arial"/>
                          <a:cs typeface="Arial"/>
                        </a:rPr>
                        <a:t>VDC</a:t>
                      </a:r>
                      <a:endParaRPr lang="en-US" sz="1100" b="0" dirty="0">
                        <a:solidFill>
                          <a:schemeClr val="tx1">
                            <a:lumMod val="75000"/>
                            <a:lumOff val="25000"/>
                          </a:schemeClr>
                        </a:solidFill>
                        <a:latin typeface="Arial"/>
                        <a:cs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35951">
                <a:tc>
                  <a:txBody>
                    <a:bodyPr/>
                    <a:lstStyle/>
                    <a:p>
                      <a:r>
                        <a:rPr lang="en-US" sz="1100" b="1" dirty="0" smtClean="0">
                          <a:solidFill>
                            <a:schemeClr val="tx1">
                              <a:lumMod val="75000"/>
                              <a:lumOff val="25000"/>
                            </a:schemeClr>
                          </a:solidFill>
                          <a:latin typeface="Arial"/>
                          <a:cs typeface="Arial"/>
                        </a:rPr>
                        <a:t>GPS</a:t>
                      </a:r>
                      <a:endParaRPr lang="en-US" sz="1100" b="1" dirty="0">
                        <a:solidFill>
                          <a:schemeClr val="tx1">
                            <a:lumMod val="75000"/>
                            <a:lumOff val="25000"/>
                          </a:schemeClr>
                        </a:solidFill>
                        <a:latin typeface="Arial"/>
                        <a:cs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0" lang="en-US" sz="1100" b="0" kern="1200" dirty="0" smtClean="0">
                          <a:solidFill>
                            <a:schemeClr val="tx1">
                              <a:lumMod val="75000"/>
                              <a:lumOff val="25000"/>
                            </a:schemeClr>
                          </a:solidFill>
                          <a:latin typeface="Arial"/>
                          <a:ea typeface="+mn-ea"/>
                          <a:cs typeface="Arial"/>
                        </a:rPr>
                        <a:t>Yes, 16 channel</a:t>
                      </a:r>
                      <a:endParaRPr kumimoji="0" lang="en-US" sz="1100" b="0" kern="1200" dirty="0">
                        <a:solidFill>
                          <a:schemeClr val="tx1">
                            <a:lumMod val="75000"/>
                            <a:lumOff val="25000"/>
                          </a:schemeClr>
                        </a:solidFill>
                        <a:latin typeface="Arial"/>
                        <a:ea typeface="+mn-ea"/>
                        <a:cs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35951">
                <a:tc>
                  <a:txBody>
                    <a:bodyPr/>
                    <a:lstStyle/>
                    <a:p>
                      <a:r>
                        <a:rPr lang="es-MX" sz="1100" b="1" baseline="0" dirty="0" smtClean="0">
                          <a:solidFill>
                            <a:schemeClr val="tx1">
                              <a:lumMod val="75000"/>
                              <a:lumOff val="25000"/>
                            </a:schemeClr>
                          </a:solidFill>
                          <a:latin typeface="Arial"/>
                          <a:cs typeface="Arial"/>
                        </a:rPr>
                        <a:t>Size and weight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100" b="0" kern="1200" baseline="0" dirty="0" smtClean="0">
                          <a:solidFill>
                            <a:schemeClr val="tx1">
                              <a:lumMod val="75000"/>
                              <a:lumOff val="25000"/>
                            </a:schemeClr>
                          </a:solidFill>
                          <a:latin typeface="Arial"/>
                          <a:ea typeface="+mn-ea"/>
                          <a:cs typeface="Arial"/>
                        </a:rPr>
                        <a:t>415mm x 190mm x 232mm, 19kg</a:t>
                      </a:r>
                      <a:endParaRPr kumimoji="0" lang="en-US" sz="1100" b="0" kern="1200" baseline="0" dirty="0" smtClean="0">
                        <a:solidFill>
                          <a:schemeClr val="tx1">
                            <a:lumMod val="75000"/>
                            <a:lumOff val="25000"/>
                          </a:schemeClr>
                        </a:solidFill>
                        <a:latin typeface="Arial"/>
                        <a:ea typeface="+mn-ea"/>
                        <a:cs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35951">
                <a:tc>
                  <a:txBody>
                    <a:bodyPr/>
                    <a:lstStyle/>
                    <a:p>
                      <a:r>
                        <a:rPr lang="es-MX" sz="1100" b="1" baseline="0" dirty="0" smtClean="0">
                          <a:solidFill>
                            <a:schemeClr val="tx1">
                              <a:lumMod val="75000"/>
                              <a:lumOff val="25000"/>
                            </a:schemeClr>
                          </a:solidFill>
                          <a:latin typeface="Arial"/>
                          <a:cs typeface="Arial"/>
                        </a:rPr>
                        <a:t>Type Approved</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0" kern="1200" baseline="0" dirty="0" smtClean="0">
                          <a:solidFill>
                            <a:schemeClr val="tx1">
                              <a:lumMod val="75000"/>
                              <a:lumOff val="25000"/>
                            </a:schemeClr>
                          </a:solidFill>
                          <a:latin typeface="Arial"/>
                          <a:ea typeface="+mn-ea"/>
                          <a:cs typeface="Arial"/>
                        </a:rPr>
                        <a:t>ABS, BSH, BV, CCS, DNV, GL, KR, LR, NKK, PRS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46071434"/>
              </p:ext>
            </p:extLst>
          </p:nvPr>
        </p:nvGraphicFramePr>
        <p:xfrm>
          <a:off x="5013820" y="3412086"/>
          <a:ext cx="3672980" cy="2061526"/>
        </p:xfrm>
        <a:graphic>
          <a:graphicData uri="http://schemas.openxmlformats.org/drawingml/2006/table">
            <a:tbl>
              <a:tblPr firstRow="1">
                <a:tableStyleId>{B301B821-A1FF-4177-AEE7-76D212191A09}</a:tableStyleId>
              </a:tblPr>
              <a:tblGrid>
                <a:gridCol w="3672980"/>
              </a:tblGrid>
              <a:tr h="269733">
                <a:tc>
                  <a:txBody>
                    <a:bodyPr/>
                    <a:lstStyle/>
                    <a:p>
                      <a:r>
                        <a:rPr lang="en-US" sz="1400" dirty="0" smtClean="0">
                          <a:latin typeface="Arial"/>
                          <a:cs typeface="Arial"/>
                        </a:rPr>
                        <a:t>Coverage Map</a:t>
                      </a:r>
                      <a:endParaRPr lang="en-US" sz="1400" dirty="0">
                        <a:solidFill>
                          <a:schemeClr val="bg1"/>
                        </a:solidFill>
                        <a:latin typeface="Arial"/>
                        <a:cs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756727">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pic>
        <p:nvPicPr>
          <p:cNvPr id="14" name="Picture 3"/>
          <p:cNvPicPr>
            <a:picLocks noChangeAspect="1" noChangeArrowheads="1"/>
          </p:cNvPicPr>
          <p:nvPr/>
        </p:nvPicPr>
        <p:blipFill>
          <a:blip r:embed="rId3" cstate="print"/>
          <a:srcRect/>
          <a:stretch>
            <a:fillRect/>
          </a:stretch>
        </p:blipFill>
        <p:spPr bwMode="auto">
          <a:xfrm>
            <a:off x="5387476" y="3833416"/>
            <a:ext cx="2912025" cy="1536985"/>
          </a:xfrm>
          <a:prstGeom prst="rect">
            <a:avLst/>
          </a:prstGeom>
          <a:noFill/>
          <a:ln w="9525">
            <a:noFill/>
            <a:miter lim="800000"/>
            <a:headEnd/>
            <a:tailEnd/>
          </a:ln>
        </p:spPr>
      </p:pic>
      <p:pic>
        <p:nvPicPr>
          <p:cNvPr id="15" name="Picture 7"/>
          <p:cNvPicPr>
            <a:picLocks noChangeAspect="1" noChangeArrowheads="1"/>
          </p:cNvPicPr>
          <p:nvPr/>
        </p:nvPicPr>
        <p:blipFill>
          <a:blip r:embed="rId4"/>
          <a:srcRect/>
          <a:stretch>
            <a:fillRect/>
          </a:stretch>
        </p:blipFill>
        <p:spPr bwMode="auto">
          <a:xfrm>
            <a:off x="7791450" y="5625542"/>
            <a:ext cx="895351" cy="352425"/>
          </a:xfrm>
          <a:prstGeom prst="rect">
            <a:avLst/>
          </a:prstGeom>
          <a:noFill/>
          <a:ln w="9525">
            <a:noFill/>
            <a:miter lim="800000"/>
            <a:headEnd/>
            <a:tailEnd/>
          </a:ln>
        </p:spPr>
      </p:pic>
      <p:pic>
        <p:nvPicPr>
          <p:cNvPr id="2" name="Picture 1" descr="DSAS - dimensions diagram NEW fil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298" y="1210313"/>
            <a:ext cx="2308339" cy="18182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Ship Security Reporting System (SSRS) </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12</a:t>
            </a:fld>
            <a:endParaRPr lang="en-US" dirty="0"/>
          </a:p>
        </p:txBody>
      </p:sp>
      <p:sp>
        <p:nvSpPr>
          <p:cNvPr id="15" name="Content Placeholder 5"/>
          <p:cNvSpPr>
            <a:spLocks noGrp="1"/>
          </p:cNvSpPr>
          <p:nvPr>
            <p:ph sz="half" idx="1"/>
          </p:nvPr>
        </p:nvSpPr>
        <p:spPr>
          <a:xfrm>
            <a:off x="4102119" y="3634812"/>
            <a:ext cx="4653302" cy="2555275"/>
          </a:xfrm>
        </p:spPr>
        <p:txBody>
          <a:bodyPr/>
          <a:lstStyle/>
          <a:p>
            <a:pPr marL="0" indent="0">
              <a:buNone/>
            </a:pPr>
            <a:r>
              <a:rPr lang="en-US" sz="1800" b="0" dirty="0" smtClean="0"/>
              <a:t>SSRS is an innovative counter-piracy service that enhances the effectiveness of existing SSAS by providing a link from the ship sending an alert directly to MSCHOA and UKMTO and onward to EU NAVFOR Somalia – Operation Atalanta and associated participating naval forces responsible for maritime security in the Gulf of Aden and off the Somali coast.</a:t>
            </a:r>
            <a:endParaRPr lang="en-US" sz="1800" b="0" dirty="0"/>
          </a:p>
        </p:txBody>
      </p:sp>
      <p:sp>
        <p:nvSpPr>
          <p:cNvPr id="6" name="Content Placeholder 5"/>
          <p:cNvSpPr>
            <a:spLocks noGrp="1"/>
          </p:cNvSpPr>
          <p:nvPr>
            <p:ph sz="half" idx="4294967295"/>
          </p:nvPr>
        </p:nvSpPr>
        <p:spPr>
          <a:xfrm>
            <a:off x="428875" y="1128713"/>
            <a:ext cx="4651328" cy="2360510"/>
          </a:xfrm>
        </p:spPr>
        <p:txBody>
          <a:bodyPr/>
          <a:lstStyle/>
          <a:p>
            <a:pPr marL="0" indent="0">
              <a:buNone/>
            </a:pPr>
            <a:r>
              <a:rPr lang="en-US" sz="1800" b="0" dirty="0" smtClean="0"/>
              <a:t>Increasing piracy attacks around the world have refocused the need for a reliable Ship Security Alert System. In 2009 Pole Star was requested by a number of flags and ship operators to develop a counter-piracy product that could assist naval forces by providing real-time information on pirate attacks. In response, we launched SSRS.</a:t>
            </a:r>
            <a:endParaRPr lang="en-US" sz="1800" b="0" dirty="0"/>
          </a:p>
        </p:txBody>
      </p:sp>
      <p:pic>
        <p:nvPicPr>
          <p:cNvPr id="13" name="Picture 3"/>
          <p:cNvPicPr>
            <a:picLocks noChangeAspect="1" noChangeArrowheads="1"/>
          </p:cNvPicPr>
          <p:nvPr/>
        </p:nvPicPr>
        <p:blipFill>
          <a:blip r:embed="rId3" cstate="print"/>
          <a:srcRect/>
          <a:stretch>
            <a:fillRect/>
          </a:stretch>
        </p:blipFill>
        <p:spPr bwMode="auto">
          <a:xfrm>
            <a:off x="1065674" y="3723789"/>
            <a:ext cx="2335726" cy="2335726"/>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5196669" y="1193218"/>
            <a:ext cx="3412018" cy="196759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LRIT Conformance Testing</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13</a:t>
            </a:fld>
            <a:endParaRPr lang="en-US" dirty="0"/>
          </a:p>
        </p:txBody>
      </p:sp>
      <p:sp>
        <p:nvSpPr>
          <p:cNvPr id="9" name="Content Placeholder 8"/>
          <p:cNvSpPr>
            <a:spLocks noGrp="1"/>
          </p:cNvSpPr>
          <p:nvPr>
            <p:ph sz="half" idx="1"/>
          </p:nvPr>
        </p:nvSpPr>
        <p:spPr>
          <a:xfrm>
            <a:off x="457201" y="1192424"/>
            <a:ext cx="5373823" cy="4777741"/>
          </a:xfrm>
        </p:spPr>
        <p:txBody>
          <a:bodyPr/>
          <a:lstStyle/>
          <a:p>
            <a:pPr marL="0">
              <a:buNone/>
            </a:pPr>
            <a:r>
              <a:rPr lang="en-US" sz="1900" b="0" dirty="0" smtClean="0"/>
              <a:t>Pole Star is an Authorised Testing ASP for over 90 flags and provides a secure web-based system where the ship operator is able to initiate a test and review its progress at any time.</a:t>
            </a:r>
          </a:p>
          <a:p>
            <a:pPr marL="0">
              <a:buNone/>
            </a:pPr>
            <a:r>
              <a:rPr lang="en-US" sz="1400" b="0" dirty="0" smtClean="0"/>
              <a:t>  </a:t>
            </a:r>
          </a:p>
          <a:p>
            <a:pPr marL="11430" indent="-285750"/>
            <a:r>
              <a:rPr lang="en-US" sz="1400" b="0" dirty="0" smtClean="0"/>
              <a:t>To date, Pole Star has completed more than 40,000 LRIT</a:t>
            </a:r>
            <a:br>
              <a:rPr lang="en-US" sz="1400" b="0" dirty="0" smtClean="0"/>
            </a:br>
            <a:r>
              <a:rPr lang="en-US" sz="1400" b="0" dirty="0" smtClean="0"/>
              <a:t>  tests </a:t>
            </a:r>
            <a:r>
              <a:rPr lang="en-US" sz="1400" b="0" dirty="0" smtClean="0"/>
              <a:t>on behalf of global ship operators.</a:t>
            </a:r>
          </a:p>
          <a:p>
            <a:pPr marL="0">
              <a:spcBef>
                <a:spcPts val="0"/>
              </a:spcBef>
              <a:buNone/>
            </a:pPr>
            <a:endParaRPr lang="en-US" sz="1900" b="0" dirty="0" smtClean="0"/>
          </a:p>
          <a:p>
            <a:pPr marL="0">
              <a:buNone/>
            </a:pPr>
            <a:r>
              <a:rPr lang="en-US" sz="1900" b="0" dirty="0" smtClean="0"/>
              <a:t>LRIT Conformance Test Reports (certificates) are the only proof of LRIT compliance. The document, which is issued on completion of a successful test, is a mandatory requirement for radio surveys and inspection and must be kept onboard the vessel.</a:t>
            </a:r>
          </a:p>
          <a:p>
            <a:pPr marL="0">
              <a:buNone/>
            </a:pPr>
            <a:endParaRPr lang="en-US" sz="1900" b="0" dirty="0" smtClean="0"/>
          </a:p>
          <a:p>
            <a:pPr marL="11430" indent="-285750"/>
            <a:r>
              <a:rPr lang="en-US" sz="1400" b="0" dirty="0" smtClean="0"/>
              <a:t>To date, Pole Star has issued nearly 25,000 certificates on</a:t>
            </a:r>
            <a:br>
              <a:rPr lang="en-US" sz="1400" b="0" dirty="0" smtClean="0"/>
            </a:br>
            <a:r>
              <a:rPr lang="en-US" sz="1400" b="0" dirty="0" smtClean="0"/>
              <a:t>  behalf </a:t>
            </a:r>
            <a:r>
              <a:rPr lang="en-US" sz="1400" b="0" dirty="0" smtClean="0"/>
              <a:t>of over 90 flags. </a:t>
            </a:r>
          </a:p>
          <a:p>
            <a:pPr marL="0">
              <a:buNone/>
            </a:pPr>
            <a:endParaRPr lang="en-US" sz="1900" b="0" dirty="0"/>
          </a:p>
        </p:txBody>
      </p:sp>
      <p:pic>
        <p:nvPicPr>
          <p:cNvPr id="10" name="Picture 2"/>
          <p:cNvPicPr>
            <a:picLocks noChangeAspect="1" noChangeArrowheads="1"/>
          </p:cNvPicPr>
          <p:nvPr/>
        </p:nvPicPr>
        <p:blipFill>
          <a:blip r:embed="rId3" cstate="print"/>
          <a:srcRect/>
          <a:stretch>
            <a:fillRect/>
          </a:stretch>
        </p:blipFill>
        <p:spPr bwMode="auto">
          <a:xfrm>
            <a:off x="6072052" y="1526552"/>
            <a:ext cx="2576997" cy="402655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Commercial Customers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14</a:t>
            </a:fld>
            <a:endParaRPr lang="en-US" dirty="0"/>
          </a:p>
        </p:txBody>
      </p:sp>
      <p:sp>
        <p:nvSpPr>
          <p:cNvPr id="6" name="Content Placeholder 5"/>
          <p:cNvSpPr>
            <a:spLocks noGrp="1"/>
          </p:cNvSpPr>
          <p:nvPr>
            <p:ph sz="half" idx="1"/>
          </p:nvPr>
        </p:nvSpPr>
        <p:spPr>
          <a:xfrm>
            <a:off x="457200" y="1192424"/>
            <a:ext cx="3279220" cy="4777741"/>
          </a:xfrm>
        </p:spPr>
        <p:txBody>
          <a:bodyPr/>
          <a:lstStyle/>
          <a:p>
            <a:pPr marL="0" indent="0">
              <a:spcBef>
                <a:spcPts val="0"/>
              </a:spcBef>
              <a:buNone/>
            </a:pPr>
            <a:r>
              <a:rPr lang="en-US" sz="1900" b="0" dirty="0" smtClean="0"/>
              <a:t>Pole Star serves over 1,100 commercial customers, representing a wide range of companies from sectors such as:</a:t>
            </a:r>
          </a:p>
          <a:p>
            <a:endParaRPr lang="en-US" sz="1900" dirty="0" smtClean="0"/>
          </a:p>
          <a:p>
            <a:pPr marL="0">
              <a:buSzPct val="120000"/>
              <a:buFont typeface="Arial" pitchFamily="34" charset="0"/>
              <a:buChar char="•"/>
            </a:pPr>
            <a:r>
              <a:rPr lang="en-US" sz="1900" dirty="0" smtClean="0"/>
              <a:t>Oil &amp; gas</a:t>
            </a:r>
          </a:p>
          <a:p>
            <a:pPr marL="0">
              <a:buSzPct val="120000"/>
              <a:buFont typeface="Arial" pitchFamily="34" charset="0"/>
              <a:buChar char="•"/>
            </a:pPr>
            <a:r>
              <a:rPr lang="en-US" sz="1900" dirty="0" smtClean="0"/>
              <a:t>Logistics &amp; freight</a:t>
            </a:r>
          </a:p>
          <a:p>
            <a:pPr marL="0">
              <a:buSzPct val="120000"/>
              <a:buFont typeface="Arial" pitchFamily="34" charset="0"/>
              <a:buChar char="•"/>
            </a:pPr>
            <a:r>
              <a:rPr lang="en-US" sz="1900" dirty="0" smtClean="0"/>
              <a:t>Container lines</a:t>
            </a:r>
          </a:p>
          <a:p>
            <a:pPr marL="0">
              <a:buSzPct val="120000"/>
              <a:buFont typeface="Arial" pitchFamily="34" charset="0"/>
              <a:buChar char="•"/>
            </a:pPr>
            <a:r>
              <a:rPr lang="en-US" sz="1900" dirty="0" smtClean="0"/>
              <a:t>Cruise lines</a:t>
            </a:r>
          </a:p>
          <a:p>
            <a:endParaRPr lang="en-US" sz="1900" dirty="0"/>
          </a:p>
        </p:txBody>
      </p:sp>
      <p:pic>
        <p:nvPicPr>
          <p:cNvPr id="2" name="Picture 1" descr="Commercial Customer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236" y="1192424"/>
            <a:ext cx="4551814" cy="47777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55620" y="902915"/>
            <a:ext cx="4379055" cy="824614"/>
          </a:xfrm>
        </p:spPr>
        <p:txBody>
          <a:bodyPr>
            <a:normAutofit/>
          </a:bodyPr>
          <a:lstStyle/>
          <a:p>
            <a:r>
              <a:rPr lang="en-US" sz="3200" dirty="0" smtClean="0"/>
              <a:t>Government</a:t>
            </a:r>
            <a:endParaRPr lang="en-US" sz="3200" dirty="0"/>
          </a:p>
        </p:txBody>
      </p:sp>
      <p:sp>
        <p:nvSpPr>
          <p:cNvPr id="6" name="Content Placeholder 5"/>
          <p:cNvSpPr>
            <a:spLocks noGrp="1"/>
          </p:cNvSpPr>
          <p:nvPr>
            <p:ph sz="half" idx="12"/>
          </p:nvPr>
        </p:nvSpPr>
        <p:spPr>
          <a:xfrm>
            <a:off x="4362919" y="1930529"/>
            <a:ext cx="4626345" cy="4777741"/>
          </a:xfrm>
        </p:spPr>
        <p:txBody>
          <a:bodyPr/>
          <a:lstStyle/>
          <a:p>
            <a:pPr>
              <a:lnSpc>
                <a:spcPct val="100000"/>
              </a:lnSpc>
            </a:pPr>
            <a:r>
              <a:rPr lang="en-US" dirty="0" smtClean="0"/>
              <a:t>Long-Range Identification </a:t>
            </a:r>
            <a:br>
              <a:rPr lang="en-US" dirty="0" smtClean="0"/>
            </a:br>
            <a:r>
              <a:rPr lang="en-US" dirty="0" smtClean="0"/>
              <a:t> &amp; </a:t>
            </a:r>
            <a:r>
              <a:rPr lang="en-US" dirty="0" smtClean="0"/>
              <a:t>Tracking </a:t>
            </a:r>
          </a:p>
          <a:p>
            <a:r>
              <a:rPr lang="en-US" dirty="0" smtClean="0"/>
              <a:t>Data Centre/ASP Services</a:t>
            </a:r>
          </a:p>
          <a:p>
            <a:r>
              <a:rPr lang="en-US" dirty="0" smtClean="0"/>
              <a:t>Government Customers</a:t>
            </a:r>
          </a:p>
          <a:p>
            <a:r>
              <a:rPr lang="en-US" dirty="0" smtClean="0"/>
              <a:t>Maritime Domain Awareness</a:t>
            </a:r>
            <a:endParaRPr lang="en-US" dirty="0"/>
          </a:p>
        </p:txBody>
      </p:sp>
      <p:sp>
        <p:nvSpPr>
          <p:cNvPr id="3" name="Slide Number Placeholder 2"/>
          <p:cNvSpPr>
            <a:spLocks noGrp="1"/>
          </p:cNvSpPr>
          <p:nvPr>
            <p:ph type="sldNum" sz="quarter" idx="10"/>
          </p:nvPr>
        </p:nvSpPr>
        <p:spPr/>
        <p:txBody>
          <a:bodyPr/>
          <a:lstStyle/>
          <a:p>
            <a:fld id="{DD8AAC07-CDBB-4200-9DD7-2D887DDF8201}" type="slidenum">
              <a:rPr lang="en-US" smtClean="0"/>
              <a:pPr/>
              <a:t>15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Long-Range Identification &amp; Tracking</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16</a:t>
            </a:fld>
            <a:endParaRPr lang="en-US" dirty="0"/>
          </a:p>
        </p:txBody>
      </p:sp>
      <p:sp>
        <p:nvSpPr>
          <p:cNvPr id="6" name="Content Placeholder 5"/>
          <p:cNvSpPr>
            <a:spLocks noGrp="1"/>
          </p:cNvSpPr>
          <p:nvPr>
            <p:ph sz="half" idx="1"/>
          </p:nvPr>
        </p:nvSpPr>
        <p:spPr>
          <a:xfrm>
            <a:off x="457200" y="1192425"/>
            <a:ext cx="8229600" cy="2311899"/>
          </a:xfrm>
        </p:spPr>
        <p:txBody>
          <a:bodyPr/>
          <a:lstStyle/>
          <a:p>
            <a:pPr marL="0" indent="0">
              <a:spcBef>
                <a:spcPts val="0"/>
              </a:spcBef>
              <a:buNone/>
            </a:pPr>
            <a:r>
              <a:rPr lang="en-US" sz="1900" b="0" dirty="0" smtClean="0"/>
              <a:t>Pole Star offers a comprehensive end-to-end LRIT service that consists of the most cost-effective and expandable Data </a:t>
            </a:r>
            <a:r>
              <a:rPr lang="en-US" sz="1900" b="0" dirty="0"/>
              <a:t>C</a:t>
            </a:r>
            <a:r>
              <a:rPr lang="en-US" sz="1900" b="0" dirty="0" smtClean="0"/>
              <a:t>entre solution available. </a:t>
            </a:r>
          </a:p>
          <a:p>
            <a:pPr marL="0" indent="0">
              <a:spcBef>
                <a:spcPts val="0"/>
              </a:spcBef>
              <a:buNone/>
            </a:pPr>
            <a:endParaRPr lang="en-US" sz="1900" b="0" dirty="0" smtClean="0"/>
          </a:p>
          <a:p>
            <a:pPr marL="0" indent="0">
              <a:spcBef>
                <a:spcPts val="0"/>
              </a:spcBef>
              <a:buNone/>
            </a:pPr>
            <a:r>
              <a:rPr lang="en-US" sz="1900" b="0" dirty="0" smtClean="0"/>
              <a:t>We operate data centres on behalf of 44 flag administrations, monitoring more than 18,000 ships, including those of Panama, Singapore, Liberia, and the Marshall Islands – the largest fleets in the International Maritime Organization’s LRIT network.</a:t>
            </a:r>
          </a:p>
          <a:p>
            <a:pPr>
              <a:buNone/>
            </a:pPr>
            <a:endParaRPr lang="en-US" sz="1900" dirty="0" smtClean="0"/>
          </a:p>
        </p:txBody>
      </p:sp>
      <p:sp>
        <p:nvSpPr>
          <p:cNvPr id="8" name="Content Placeholder 5"/>
          <p:cNvSpPr txBox="1">
            <a:spLocks/>
          </p:cNvSpPr>
          <p:nvPr/>
        </p:nvSpPr>
        <p:spPr bwMode="auto">
          <a:xfrm>
            <a:off x="473384" y="3634114"/>
            <a:ext cx="8229601" cy="2440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274320" defTabSz="914400">
              <a:spcBef>
                <a:spcPct val="20000"/>
              </a:spcBef>
              <a:buClr>
                <a:srgbClr val="00417A"/>
              </a:buClr>
              <a:buSzPct val="120000"/>
            </a:pPr>
            <a:r>
              <a:rPr lang="en-US" sz="1400" dirty="0" smtClean="0">
                <a:solidFill>
                  <a:schemeClr val="tx1">
                    <a:lumMod val="75000"/>
                    <a:lumOff val="25000"/>
                  </a:schemeClr>
                </a:solidFill>
                <a:latin typeface="Arial" pitchFamily="34" charset="0"/>
                <a:cs typeface="Arial" pitchFamily="34" charset="0"/>
              </a:rPr>
              <a:t>The LRIT regulations apply to the following ship types</a:t>
            </a:r>
          </a:p>
          <a:p>
            <a:pPr lvl="0" indent="-274320" defTabSz="914400">
              <a:spcBef>
                <a:spcPct val="20000"/>
              </a:spcBef>
              <a:buClr>
                <a:srgbClr val="00417A"/>
              </a:buClr>
              <a:buSzPct val="120000"/>
            </a:pPr>
            <a:r>
              <a:rPr lang="en-US" sz="1400" dirty="0" smtClean="0">
                <a:solidFill>
                  <a:schemeClr val="tx1">
                    <a:lumMod val="75000"/>
                    <a:lumOff val="25000"/>
                  </a:schemeClr>
                </a:solidFill>
                <a:latin typeface="Arial" pitchFamily="34" charset="0"/>
                <a:cs typeface="Arial" pitchFamily="34" charset="0"/>
              </a:rPr>
              <a:t>engaged on international voyages:</a:t>
            </a:r>
          </a:p>
          <a:p>
            <a:pPr lvl="0" indent="-274320" defTabSz="914400">
              <a:spcBef>
                <a:spcPct val="20000"/>
              </a:spcBef>
              <a:buClr>
                <a:srgbClr val="00417A"/>
              </a:buClr>
              <a:buSzPct val="120000"/>
              <a:buFont typeface="Arial" pitchFamily="34" charset="0"/>
              <a:buChar char="•"/>
            </a:pPr>
            <a:endParaRPr lang="en-US" sz="1400" dirty="0" smtClean="0">
              <a:solidFill>
                <a:schemeClr val="tx1">
                  <a:lumMod val="75000"/>
                  <a:lumOff val="25000"/>
                </a:schemeClr>
              </a:solidFill>
              <a:latin typeface="Arial" pitchFamily="34" charset="0"/>
              <a:cs typeface="Arial" pitchFamily="34" charset="0"/>
            </a:endParaRP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All </a:t>
            </a:r>
            <a:r>
              <a:rPr kumimoji="0" lang="en-US" sz="140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ＭＳ Ｐゴシック" charset="-128"/>
                <a:cs typeface="Arial" pitchFamily="34" charset="0"/>
              </a:rPr>
              <a:t>passenger ships, including high speed craft</a:t>
            </a:r>
          </a:p>
          <a:p>
            <a:pPr marL="0" marR="0" lvl="0" indent="-274320" algn="l" defTabSz="914400" rtl="0" eaLnBrk="1" fontAlgn="base" latinLnBrk="0" hangingPunct="1">
              <a:lnSpc>
                <a:spcPct val="150000"/>
              </a:lnSpc>
              <a:spcBef>
                <a:spcPct val="20000"/>
              </a:spcBef>
              <a:spcAft>
                <a:spcPct val="0"/>
              </a:spcAft>
              <a:buClr>
                <a:srgbClr val="0D77C6"/>
              </a:buClr>
              <a:buSzPct val="100000"/>
              <a:buFont typeface="Arial" pitchFamily="34" charset="0"/>
              <a:buChar char="•"/>
              <a:tabLst/>
              <a:defRPr/>
            </a:pPr>
            <a:r>
              <a:rPr kumimoji="0" lang="en-US" sz="140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ＭＳ Ｐゴシック" charset="-128"/>
                <a:cs typeface="Arial" pitchFamily="34" charset="0"/>
              </a:rPr>
              <a:t>Cargo ships, including high speed craft of 300</a:t>
            </a:r>
          </a:p>
          <a:p>
            <a:pPr marL="0" marR="0" lvl="0" indent="-274320" algn="l" defTabSz="914400" rtl="0" eaLnBrk="1" fontAlgn="base" latinLnBrk="0" hangingPunct="1">
              <a:spcBef>
                <a:spcPts val="0"/>
              </a:spcBef>
              <a:spcAft>
                <a:spcPct val="0"/>
              </a:spcAft>
              <a:buClr>
                <a:srgbClr val="0D77C6"/>
              </a:buClr>
              <a:buSzPct val="100000"/>
              <a:tabLst/>
              <a:defRPr/>
            </a:pPr>
            <a:r>
              <a:rPr lang="en-US" sz="1400" dirty="0" smtClean="0">
                <a:solidFill>
                  <a:schemeClr val="tx1">
                    <a:lumMod val="75000"/>
                    <a:lumOff val="25000"/>
                  </a:schemeClr>
                </a:solidFill>
                <a:latin typeface="Arial" pitchFamily="34" charset="0"/>
                <a:cs typeface="Arial" pitchFamily="34" charset="0"/>
              </a:rPr>
              <a:t>  </a:t>
            </a:r>
            <a:r>
              <a:rPr kumimoji="0" lang="en-US" sz="140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ＭＳ Ｐゴシック" charset="-128"/>
                <a:cs typeface="Arial" pitchFamily="34" charset="0"/>
              </a:rPr>
              <a:t>gross </a:t>
            </a:r>
            <a:r>
              <a:rPr kumimoji="0" lang="en-US" sz="140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ＭＳ Ｐゴシック" charset="-128"/>
                <a:cs typeface="Arial" pitchFamily="34" charset="0"/>
              </a:rPr>
              <a:t>tonnes and above</a:t>
            </a:r>
          </a:p>
          <a:p>
            <a:pPr marL="0" marR="0" lvl="0" indent="-274320" algn="l" defTabSz="914400" rtl="0" eaLnBrk="1" fontAlgn="base" latinLnBrk="0" hangingPunct="1">
              <a:lnSpc>
                <a:spcPct val="150000"/>
              </a:lnSpc>
              <a:spcBef>
                <a:spcPct val="20000"/>
              </a:spcBef>
              <a:spcAft>
                <a:spcPct val="0"/>
              </a:spcAft>
              <a:buClr>
                <a:srgbClr val="0D77C6"/>
              </a:buClr>
              <a:buSzPct val="100000"/>
              <a:buFont typeface="Arial" pitchFamily="34" charset="0"/>
              <a:buChar char="•"/>
              <a:tabLst/>
              <a:defRPr/>
            </a:pPr>
            <a:r>
              <a:rPr kumimoji="0" lang="en-US" sz="140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ＭＳ Ｐゴシック" charset="-128"/>
                <a:cs typeface="Arial" pitchFamily="34" charset="0"/>
              </a:rPr>
              <a:t>Mobile offshore drilling units</a:t>
            </a:r>
            <a:endParaRPr kumimoji="0" lang="en-US" sz="1400" i="0" u="none" strike="noStrike" kern="1200" cap="none" spc="0" normalizeH="0" baseline="0" noProof="0" dirty="0">
              <a:ln>
                <a:noFill/>
              </a:ln>
              <a:solidFill>
                <a:schemeClr val="tx1">
                  <a:lumMod val="75000"/>
                  <a:lumOff val="25000"/>
                </a:schemeClr>
              </a:solidFill>
              <a:effectLst/>
              <a:uLnTx/>
              <a:uFillTx/>
              <a:latin typeface="Arial" pitchFamily="34" charset="0"/>
              <a:ea typeface="ＭＳ Ｐゴシック" charset="-128"/>
              <a:cs typeface="Arial" pitchFamily="34" charset="0"/>
            </a:endParaRPr>
          </a:p>
        </p:txBody>
      </p:sp>
      <p:pic>
        <p:nvPicPr>
          <p:cNvPr id="7" name="Picture 6" descr="LRIT.jpg"/>
          <p:cNvPicPr>
            <a:picLocks noChangeAspect="1"/>
          </p:cNvPicPr>
          <p:nvPr/>
        </p:nvPicPr>
        <p:blipFill>
          <a:blip r:embed="rId3" cstate="print"/>
          <a:stretch>
            <a:fillRect/>
          </a:stretch>
        </p:blipFill>
        <p:spPr>
          <a:xfrm>
            <a:off x="5293823" y="3742136"/>
            <a:ext cx="3238100" cy="20076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Centre/ASP Services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17</a:t>
            </a:fld>
            <a:endParaRPr lang="en-US" dirty="0"/>
          </a:p>
        </p:txBody>
      </p:sp>
      <p:sp>
        <p:nvSpPr>
          <p:cNvPr id="6" name="Content Placeholder 5"/>
          <p:cNvSpPr>
            <a:spLocks noGrp="1"/>
          </p:cNvSpPr>
          <p:nvPr>
            <p:ph sz="half" idx="1"/>
          </p:nvPr>
        </p:nvSpPr>
        <p:spPr/>
        <p:txBody>
          <a:bodyPr/>
          <a:lstStyle/>
          <a:p>
            <a:pPr marL="0" indent="0">
              <a:spcBef>
                <a:spcPts val="0"/>
              </a:spcBef>
              <a:buNone/>
            </a:pPr>
            <a:r>
              <a:rPr lang="en-US" sz="1900" b="0" dirty="0" smtClean="0"/>
              <a:t>Pole Star has provided ship tracking services to governments and the industry for more than 10 years. We were the first to establish a demonstration National Data Centre during the LRIT prototype stage.</a:t>
            </a:r>
          </a:p>
          <a:p>
            <a:pPr marL="0" indent="0">
              <a:spcBef>
                <a:spcPts val="0"/>
              </a:spcBef>
              <a:buNone/>
            </a:pPr>
            <a:endParaRPr lang="en-US" sz="1900" b="0" dirty="0" smtClean="0"/>
          </a:p>
          <a:p>
            <a:pPr marL="0" indent="0">
              <a:spcBef>
                <a:spcPts val="0"/>
              </a:spcBef>
              <a:buNone/>
            </a:pPr>
            <a:r>
              <a:rPr lang="en-US" sz="1900" b="0" dirty="0" smtClean="0"/>
              <a:t>Flags appointing Pole Star as their Data </a:t>
            </a:r>
            <a:r>
              <a:rPr lang="en-US" sz="1900" b="0" dirty="0"/>
              <a:t>C</a:t>
            </a:r>
            <a:r>
              <a:rPr lang="en-US" sz="1900" b="0" dirty="0" smtClean="0"/>
              <a:t>entre provider will be supported by a professional and committed ASP dedicated to the provision of the most sophisticated and technically advanced schedule of LRIT services.</a:t>
            </a:r>
          </a:p>
          <a:p>
            <a:pPr>
              <a:buNone/>
            </a:pPr>
            <a:endParaRPr lang="en-US" sz="1900" dirty="0" smtClean="0"/>
          </a:p>
        </p:txBody>
      </p:sp>
      <p:sp>
        <p:nvSpPr>
          <p:cNvPr id="8" name="Content Placeholder 5"/>
          <p:cNvSpPr txBox="1">
            <a:spLocks/>
          </p:cNvSpPr>
          <p:nvPr/>
        </p:nvSpPr>
        <p:spPr bwMode="auto">
          <a:xfrm>
            <a:off x="473385" y="3663878"/>
            <a:ext cx="4535586" cy="245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Data centre provider and manager for 44 flags</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Authorised Service Provider for over 90 flags</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More than 18,000 ships monitored</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Sophisticated web-user interface with advanced </a:t>
            </a:r>
          </a:p>
          <a:p>
            <a:pPr lvl="0" indent="-274320" defTabSz="914400">
              <a:spcBef>
                <a:spcPct val="20000"/>
              </a:spcBef>
              <a:buClr>
                <a:srgbClr val="0D77C6"/>
              </a:buClr>
              <a:buSzPct val="100000"/>
            </a:pPr>
            <a:r>
              <a:rPr lang="en-US" sz="1400" dirty="0" smtClean="0">
                <a:solidFill>
                  <a:schemeClr val="tx1">
                    <a:lumMod val="75000"/>
                    <a:lumOff val="25000"/>
                  </a:schemeClr>
                </a:solidFill>
                <a:latin typeface="Arial" pitchFamily="34" charset="0"/>
                <a:cs typeface="Arial" pitchFamily="34" charset="0"/>
              </a:rPr>
              <a:t>  LRIT </a:t>
            </a:r>
            <a:r>
              <a:rPr lang="en-US" sz="1400" dirty="0" smtClean="0">
                <a:solidFill>
                  <a:schemeClr val="tx1">
                    <a:lumMod val="75000"/>
                    <a:lumOff val="25000"/>
                  </a:schemeClr>
                </a:solidFill>
                <a:latin typeface="Arial" pitchFamily="34" charset="0"/>
                <a:cs typeface="Arial" pitchFamily="34" charset="0"/>
              </a:rPr>
              <a:t>and fleet management functions</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24/7 multilingual support</a:t>
            </a:r>
            <a:endParaRPr kumimoji="0" lang="en-US" sz="1400" i="0" u="none" strike="noStrike" kern="1200" cap="none" spc="0" normalizeH="0" baseline="0" noProof="0" dirty="0">
              <a:ln>
                <a:noFill/>
              </a:ln>
              <a:solidFill>
                <a:schemeClr val="tx1">
                  <a:lumMod val="75000"/>
                  <a:lumOff val="25000"/>
                </a:schemeClr>
              </a:solidFill>
              <a:effectLst/>
              <a:uLnTx/>
              <a:uFillTx/>
              <a:latin typeface="Arial" pitchFamily="34" charset="0"/>
              <a:ea typeface="ＭＳ Ｐゴシック" charset="-128"/>
              <a:cs typeface="Arial" pitchFamily="34" charset="0"/>
            </a:endParaRPr>
          </a:p>
        </p:txBody>
      </p:sp>
      <p:pic>
        <p:nvPicPr>
          <p:cNvPr id="7" name="Picture 6" descr="MAT.png"/>
          <p:cNvPicPr>
            <a:picLocks noChangeAspect="1"/>
          </p:cNvPicPr>
          <p:nvPr/>
        </p:nvPicPr>
        <p:blipFill>
          <a:blip r:embed="rId3" cstate="print"/>
          <a:stretch>
            <a:fillRect/>
          </a:stretch>
        </p:blipFill>
        <p:spPr>
          <a:xfrm>
            <a:off x="5293823" y="3817026"/>
            <a:ext cx="3200406" cy="19842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Customers</a:t>
            </a:r>
          </a:p>
        </p:txBody>
      </p:sp>
      <p:sp>
        <p:nvSpPr>
          <p:cNvPr id="3" name="Slide Number Placeholder 2"/>
          <p:cNvSpPr>
            <a:spLocks noGrp="1"/>
          </p:cNvSpPr>
          <p:nvPr>
            <p:ph type="sldNum" sz="quarter" idx="10"/>
          </p:nvPr>
        </p:nvSpPr>
        <p:spPr/>
        <p:txBody>
          <a:bodyPr/>
          <a:lstStyle/>
          <a:p>
            <a:fld id="{B7F226E1-D7AC-4E7F-9DF6-265D5E462BDC}" type="slidenum">
              <a:rPr lang="en-US" smtClean="0"/>
              <a:pPr/>
              <a:t>18</a:t>
            </a:fld>
            <a:endParaRPr lang="en-US" dirty="0"/>
          </a:p>
        </p:txBody>
      </p:sp>
      <p:sp>
        <p:nvSpPr>
          <p:cNvPr id="6" name="Content Placeholder 5"/>
          <p:cNvSpPr>
            <a:spLocks noGrp="1"/>
          </p:cNvSpPr>
          <p:nvPr>
            <p:ph sz="half" idx="1"/>
          </p:nvPr>
        </p:nvSpPr>
        <p:spPr>
          <a:xfrm>
            <a:off x="457199" y="1192424"/>
            <a:ext cx="8566152" cy="4968886"/>
          </a:xfrm>
        </p:spPr>
        <p:txBody>
          <a:bodyPr numCol="4" spcCol="0"/>
          <a:lstStyle/>
          <a:p>
            <a:pPr marL="0" indent="0">
              <a:spcBef>
                <a:spcPts val="0"/>
              </a:spcBef>
              <a:spcAft>
                <a:spcPts val="0"/>
              </a:spcAft>
              <a:buClr>
                <a:srgbClr val="00B0F0"/>
              </a:buClr>
              <a:buSzPct val="120000"/>
              <a:buNone/>
            </a:pPr>
            <a:r>
              <a:rPr lang="en-US" sz="1050" b="0" dirty="0" smtClean="0">
                <a:solidFill>
                  <a:srgbClr val="333333"/>
                </a:solidFill>
              </a:rPr>
              <a:t>Algeria </a:t>
            </a:r>
            <a:r>
              <a:rPr lang="en-US" sz="1050" b="0" dirty="0" smtClean="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p>
          <a:p>
            <a:pPr marL="0" indent="0">
              <a:spcBef>
                <a:spcPts val="0"/>
              </a:spcBef>
              <a:spcAft>
                <a:spcPts val="0"/>
              </a:spcAft>
              <a:buClr>
                <a:srgbClr val="00B0F0"/>
              </a:buClr>
              <a:buSzPct val="120000"/>
              <a:buNone/>
            </a:pPr>
            <a:r>
              <a:rPr lang="en-US" sz="1050" b="0" dirty="0" smtClean="0">
                <a:solidFill>
                  <a:srgbClr val="333333"/>
                </a:solidFill>
              </a:rPr>
              <a:t>Antigua &amp; Barbuda </a:t>
            </a:r>
            <a:r>
              <a:rPr lang="en-US" sz="1050" b="0" dirty="0" smtClean="0">
                <a:solidFill>
                  <a:srgbClr val="FFCC33"/>
                </a:solidFill>
                <a:latin typeface="Wingdings"/>
                <a:ea typeface="Wingdings"/>
                <a:cs typeface="Wingdings"/>
                <a:sym typeface="Wingdings"/>
              </a:rPr>
              <a:t></a:t>
            </a:r>
            <a:endParaRPr lang="en-US" sz="1050" b="0" dirty="0" smtClean="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Argentina </a:t>
            </a:r>
            <a:r>
              <a:rPr lang="en-US" sz="1050" b="0" dirty="0" smtClean="0">
                <a:solidFill>
                  <a:srgbClr val="00CCFF"/>
                </a:solidFill>
                <a:latin typeface="Wingdings"/>
                <a:ea typeface="Wingdings"/>
                <a:cs typeface="Wingdings"/>
                <a:sym typeface="Wingdings"/>
              </a:rPr>
              <a:t></a:t>
            </a:r>
            <a:endParaRPr lang="en-US" sz="1050" b="0" dirty="0">
              <a:solidFill>
                <a:srgbClr val="00CCFF"/>
              </a:solidFill>
            </a:endParaRPr>
          </a:p>
          <a:p>
            <a:pPr marL="0" indent="0">
              <a:spcBef>
                <a:spcPts val="0"/>
              </a:spcBef>
              <a:spcAft>
                <a:spcPts val="0"/>
              </a:spcAft>
              <a:buClr>
                <a:srgbClr val="00B0F0"/>
              </a:buClr>
              <a:buSzPct val="120000"/>
              <a:buNone/>
            </a:pPr>
            <a:r>
              <a:rPr lang="en-US" sz="1050" b="0" dirty="0" smtClean="0">
                <a:solidFill>
                  <a:srgbClr val="333333"/>
                </a:solidFill>
              </a:rPr>
              <a:t>Australia </a:t>
            </a:r>
            <a:r>
              <a:rPr lang="en-US" sz="1050" b="0" dirty="0" smtClean="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r>
              <a:rPr lang="en-US" sz="1050" b="0" dirty="0" smtClean="0">
                <a:solidFill>
                  <a:srgbClr val="00CCFF"/>
                </a:solidFill>
                <a:latin typeface="Wingdings"/>
                <a:ea typeface="Wingdings"/>
                <a:cs typeface="Wingdings"/>
                <a:sym typeface="Wingdings"/>
              </a:rPr>
              <a:t></a:t>
            </a:r>
            <a:endParaRPr lang="en-US" sz="1050" b="0" dirty="0" smtClean="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Bahamas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Bahrain </a:t>
            </a:r>
            <a:r>
              <a:rPr lang="en-US" sz="1050" b="0" dirty="0" smtClean="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Bangladesh </a:t>
            </a:r>
            <a:r>
              <a:rPr lang="en-US" sz="1050" b="0" dirty="0" smtClean="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Barbados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Belgium </a:t>
            </a:r>
            <a:r>
              <a:rPr lang="en-US" sz="1050" b="0" dirty="0" smtClean="0">
                <a:solidFill>
                  <a:srgbClr val="FFCC33"/>
                </a:solidFill>
                <a:latin typeface="Wingdings"/>
                <a:ea typeface="Wingdings"/>
                <a:cs typeface="Wingdings"/>
                <a:sym typeface="Wingdings"/>
              </a:rPr>
              <a:t></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Belize </a:t>
            </a:r>
            <a:r>
              <a:rPr lang="en-US" sz="1050" b="0" dirty="0" smtClean="0">
                <a:solidFill>
                  <a:srgbClr val="996633"/>
                </a:solidFill>
                <a:latin typeface="Wingdings"/>
                <a:ea typeface="Wingdings"/>
                <a:cs typeface="Wingdings"/>
                <a:sym typeface="Wingdings"/>
              </a:rPr>
              <a:t></a:t>
            </a:r>
            <a:r>
              <a:rPr lang="en-US" sz="1050" b="0" dirty="0">
                <a:solidFill>
                  <a:srgbClr val="FFCC33"/>
                </a:solidFill>
                <a:latin typeface="Wingdings"/>
                <a:ea typeface="Wingdings"/>
                <a:cs typeface="Wingdings"/>
                <a:sym typeface="Wingdings"/>
              </a:rPr>
              <a:t></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Bermuda </a:t>
            </a:r>
            <a:r>
              <a:rPr lang="en-US" sz="1050" b="0" dirty="0" smtClean="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Bolivia  </a:t>
            </a:r>
            <a:r>
              <a:rPr lang="en-US" sz="1050" b="0" dirty="0" smtClean="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Brazil</a:t>
            </a:r>
            <a:r>
              <a:rPr lang="en-US" sz="1050" b="0" dirty="0">
                <a:solidFill>
                  <a:srgbClr val="333333"/>
                </a:solidFill>
              </a:rPr>
              <a:t> </a:t>
            </a:r>
            <a:r>
              <a:rPr lang="en-US" sz="1050" b="0" dirty="0">
                <a:solidFill>
                  <a:srgbClr val="996633"/>
                </a:solidFill>
                <a:latin typeface="Wingdings"/>
                <a:ea typeface="Wingdings"/>
                <a:cs typeface="Wingdings"/>
                <a:sym typeface="Wingdings"/>
              </a:rPr>
              <a:t>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a:solidFill>
                  <a:srgbClr val="333333"/>
                </a:solidFill>
              </a:rPr>
              <a:t>British Virgin </a:t>
            </a:r>
            <a:r>
              <a:rPr lang="en-US" sz="1050" b="0" dirty="0" smtClean="0">
                <a:solidFill>
                  <a:srgbClr val="333333"/>
                </a:solidFill>
              </a:rPr>
              <a:t>Islands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a:solidFill>
                  <a:srgbClr val="333333"/>
                </a:solidFill>
              </a:rPr>
              <a:t>Brunei </a:t>
            </a:r>
            <a:r>
              <a:rPr lang="en-US" sz="1050" b="0" dirty="0" smtClean="0">
                <a:solidFill>
                  <a:srgbClr val="333333"/>
                </a:solidFill>
              </a:rPr>
              <a:t>Darussalam </a:t>
            </a:r>
            <a:r>
              <a:rPr lang="en-US" sz="1050" b="0" dirty="0" smtClean="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Canada  </a:t>
            </a:r>
            <a:r>
              <a:rPr lang="en-US" sz="1050" b="0" dirty="0">
                <a:solidFill>
                  <a:srgbClr val="996633"/>
                </a:solidFill>
                <a:latin typeface="Wingdings"/>
                <a:ea typeface="Wingdings"/>
                <a:cs typeface="Wingdings"/>
                <a:sym typeface="Wingdings"/>
              </a:rPr>
              <a:t></a:t>
            </a:r>
            <a:r>
              <a:rPr lang="en-US" sz="1050" b="0" dirty="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a:solidFill>
                  <a:srgbClr val="333333"/>
                </a:solidFill>
              </a:rPr>
              <a:t>Cape </a:t>
            </a:r>
            <a:r>
              <a:rPr lang="en-US" sz="1050" b="0" dirty="0" smtClean="0">
                <a:solidFill>
                  <a:srgbClr val="333333"/>
                </a:solidFill>
              </a:rPr>
              <a:t>Verde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a:solidFill>
                  <a:srgbClr val="333333"/>
                </a:solidFill>
              </a:rPr>
              <a:t>Cayman </a:t>
            </a:r>
            <a:r>
              <a:rPr lang="en-US" sz="1050" b="0" dirty="0" smtClean="0">
                <a:solidFill>
                  <a:srgbClr val="333333"/>
                </a:solidFill>
              </a:rPr>
              <a:t>Islands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Chile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China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a:solidFill>
                  <a:srgbClr val="333333"/>
                </a:solidFill>
              </a:rPr>
              <a:t>Cook </a:t>
            </a:r>
            <a:r>
              <a:rPr lang="en-US" sz="1050" b="0" dirty="0" smtClean="0">
                <a:solidFill>
                  <a:srgbClr val="333333"/>
                </a:solidFill>
              </a:rPr>
              <a:t>Islands  </a:t>
            </a:r>
            <a:r>
              <a:rPr lang="en-US" sz="1050" b="0" dirty="0">
                <a:solidFill>
                  <a:srgbClr val="996633"/>
                </a:solidFill>
                <a:latin typeface="Wingdings"/>
                <a:ea typeface="Wingdings"/>
                <a:cs typeface="Wingdings"/>
                <a:sym typeface="Wingdings"/>
              </a:rPr>
              <a:t></a:t>
            </a:r>
            <a:r>
              <a:rPr lang="en-US" sz="1050" b="0" dirty="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Croatia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Curacao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Cyprus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Denmark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Dominica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Ethiopia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Egypt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Estonia  </a:t>
            </a:r>
            <a:r>
              <a:rPr lang="en-US" sz="1050" b="0" dirty="0" smtClean="0">
                <a:solidFill>
                  <a:srgbClr val="FFCC33"/>
                </a:solidFill>
                <a:latin typeface="Wingdings"/>
                <a:ea typeface="Wingdings"/>
                <a:cs typeface="Wingdings"/>
                <a:sym typeface="Wingdings"/>
              </a:rPr>
              <a:t></a:t>
            </a:r>
            <a:endParaRPr lang="en-US" sz="1050" b="0" dirty="0" smtClean="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Faroe Islands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Falkland </a:t>
            </a:r>
            <a:r>
              <a:rPr lang="en-US" sz="1050" b="0" dirty="0" smtClean="0">
                <a:solidFill>
                  <a:srgbClr val="333333"/>
                </a:solidFill>
              </a:rPr>
              <a:t>Islands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950" b="0" dirty="0">
                <a:solidFill>
                  <a:srgbClr val="333333"/>
                </a:solidFill>
              </a:rPr>
              <a:t>Federated States </a:t>
            </a:r>
            <a:r>
              <a:rPr lang="en-US" sz="950" b="0" dirty="0" smtClean="0">
                <a:solidFill>
                  <a:srgbClr val="333333"/>
                </a:solidFill>
              </a:rPr>
              <a:t>of Micronesia </a:t>
            </a:r>
            <a:r>
              <a:rPr lang="en-US" sz="1050" b="0" dirty="0" smtClean="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Fiji  </a:t>
            </a:r>
            <a:r>
              <a:rPr lang="en-US" sz="1050" b="0" dirty="0" smtClean="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Finland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France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The </a:t>
            </a:r>
            <a:r>
              <a:rPr lang="en-US" sz="1050" b="0" dirty="0" smtClean="0">
                <a:solidFill>
                  <a:srgbClr val="333333"/>
                </a:solidFill>
              </a:rPr>
              <a:t>Gambia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Germany  </a:t>
            </a:r>
            <a:r>
              <a:rPr lang="en-US" sz="1050" b="0" dirty="0" smtClean="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Ghana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Gibraltar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Greece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Guyana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Honduras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Hong </a:t>
            </a:r>
            <a:r>
              <a:rPr lang="en-US" sz="1050" b="0" dirty="0" smtClean="0">
                <a:solidFill>
                  <a:srgbClr val="333333"/>
                </a:solidFill>
              </a:rPr>
              <a:t>Kong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India  </a:t>
            </a:r>
            <a:r>
              <a:rPr lang="en-US" sz="1050" b="0" dirty="0" smtClean="0">
                <a:solidFill>
                  <a:srgbClr val="00CCFF"/>
                </a:solidFill>
                <a:latin typeface="Wingdings"/>
                <a:ea typeface="Wingdings"/>
                <a:cs typeface="Wingdings"/>
                <a:sym typeface="Wingdings"/>
              </a:rPr>
              <a:t></a:t>
            </a:r>
            <a:endParaRPr lang="en-US" sz="1050" b="0" dirty="0" smtClean="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Indonesia  </a:t>
            </a:r>
            <a:r>
              <a:rPr lang="en-US" sz="1050" b="0" dirty="0" smtClean="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Ireland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Isle of </a:t>
            </a:r>
            <a:r>
              <a:rPr lang="en-US" sz="1050" b="0" dirty="0" smtClean="0">
                <a:solidFill>
                  <a:srgbClr val="333333"/>
                </a:solidFill>
              </a:rPr>
              <a:t>Man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FF0000"/>
              </a:solidFill>
            </a:endParaRPr>
          </a:p>
          <a:p>
            <a:pPr marL="0" indent="0" defTabSz="914400">
              <a:spcBef>
                <a:spcPts val="0"/>
              </a:spcBef>
              <a:spcAft>
                <a:spcPts val="0"/>
              </a:spcAft>
              <a:buClr>
                <a:srgbClr val="00B0F0"/>
              </a:buClr>
              <a:buSzPct val="120000"/>
              <a:buNone/>
            </a:pPr>
            <a:r>
              <a:rPr lang="en-US" sz="1050" b="0" dirty="0" smtClean="0">
                <a:solidFill>
                  <a:srgbClr val="333333"/>
                </a:solidFill>
              </a:rPr>
              <a:t>Israel  </a:t>
            </a:r>
            <a:r>
              <a:rPr lang="en-US" sz="1050" b="0" dirty="0" smtClean="0">
                <a:solidFill>
                  <a:srgbClr val="9966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Italy  </a:t>
            </a:r>
            <a:r>
              <a:rPr lang="en-US" sz="1050" b="0" dirty="0" smtClean="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Jamaica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Japan  </a:t>
            </a:r>
            <a:r>
              <a:rPr lang="en-US" sz="1050" b="0" dirty="0" smtClean="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Jordan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Kenya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Kiribati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Korea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Kuwait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Latvia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Liberia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Lithuania  </a:t>
            </a:r>
            <a:r>
              <a:rPr lang="en-US" sz="1050" b="0" dirty="0" smtClean="0">
                <a:solidFill>
                  <a:srgbClr val="FFCC33"/>
                </a:solidFill>
                <a:latin typeface="Wingdings"/>
                <a:ea typeface="Wingdings"/>
                <a:cs typeface="Wingdings"/>
                <a:sym typeface="Wingdings"/>
              </a:rPr>
              <a:t></a:t>
            </a:r>
            <a:endParaRPr lang="en-US" sz="1050" b="0" dirty="0" smtClean="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Luxembourg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Madeira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Malaysia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Maldives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Malta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Marshall </a:t>
            </a:r>
            <a:r>
              <a:rPr lang="en-US" sz="1050" b="0" dirty="0" smtClean="0">
                <a:solidFill>
                  <a:srgbClr val="333333"/>
                </a:solidFill>
              </a:rPr>
              <a:t>Islands  </a:t>
            </a:r>
            <a:r>
              <a:rPr lang="en-US" sz="1050" b="0" dirty="0">
                <a:solidFill>
                  <a:srgbClr val="996633"/>
                </a:solidFill>
                <a:latin typeface="Wingdings"/>
                <a:ea typeface="Wingdings"/>
                <a:cs typeface="Wingdings"/>
                <a:sym typeface="Wingdings"/>
              </a:rPr>
              <a:t></a:t>
            </a:r>
            <a:r>
              <a:rPr lang="en-US" sz="1050" b="0" dirty="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Montenegro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t>Mozambique </a:t>
            </a:r>
            <a:r>
              <a:rPr lang="en-US" sz="1050" b="0" dirty="0" smtClean="0">
                <a:solidFill>
                  <a:srgbClr val="333333"/>
                </a:solidFill>
              </a:rPr>
              <a:t>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p>
          <a:p>
            <a:pPr marL="0" indent="0" defTabSz="914400">
              <a:spcBef>
                <a:spcPts val="0"/>
              </a:spcBef>
              <a:spcAft>
                <a:spcPts val="0"/>
              </a:spcAft>
              <a:buClr>
                <a:srgbClr val="00B0F0"/>
              </a:buClr>
              <a:buSzPct val="120000"/>
              <a:buNone/>
            </a:pPr>
            <a:r>
              <a:rPr lang="en-US" sz="1050" b="0" dirty="0" smtClean="0">
                <a:solidFill>
                  <a:srgbClr val="333333"/>
                </a:solidFill>
              </a:rPr>
              <a:t>Myanmar  </a:t>
            </a:r>
            <a:r>
              <a:rPr lang="en-US" sz="1050" b="0" dirty="0" smtClean="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Namibia  </a:t>
            </a:r>
            <a:r>
              <a:rPr lang="en-US" sz="1050" b="0" dirty="0" smtClean="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Nauru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The </a:t>
            </a:r>
            <a:r>
              <a:rPr lang="en-US" sz="1050" b="0" dirty="0" smtClean="0">
                <a:solidFill>
                  <a:srgbClr val="333333"/>
                </a:solidFill>
              </a:rPr>
              <a:t>Netherlands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New </a:t>
            </a:r>
            <a:r>
              <a:rPr lang="en-US" sz="1050" b="0" dirty="0" smtClean="0">
                <a:solidFill>
                  <a:srgbClr val="333333"/>
                </a:solidFill>
              </a:rPr>
              <a:t>Zealand  </a:t>
            </a:r>
            <a:r>
              <a:rPr lang="en-US" sz="1050" b="0" dirty="0">
                <a:solidFill>
                  <a:srgbClr val="996633"/>
                </a:solidFill>
                <a:latin typeface="Wingdings"/>
                <a:ea typeface="Wingdings"/>
                <a:cs typeface="Wingdings"/>
                <a:sym typeface="Wingdings"/>
              </a:rPr>
              <a:t></a:t>
            </a:r>
            <a:r>
              <a:rPr lang="en-US" sz="1050" b="0" dirty="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Nigeria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Niue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Norway  </a:t>
            </a:r>
            <a:r>
              <a:rPr lang="en-US" sz="1050" b="0" dirty="0" smtClean="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Oman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Pakistan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Palau  </a:t>
            </a:r>
            <a:r>
              <a:rPr lang="en-US" sz="1050" b="0" dirty="0">
                <a:solidFill>
                  <a:srgbClr val="996633"/>
                </a:solidFill>
                <a:latin typeface="Wingdings"/>
                <a:ea typeface="Wingdings"/>
                <a:cs typeface="Wingdings"/>
                <a:sym typeface="Wingdings"/>
              </a:rPr>
              <a:t></a:t>
            </a:r>
            <a:r>
              <a:rPr lang="en-US" sz="1050" b="0" dirty="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Panama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Papua New </a:t>
            </a:r>
            <a:r>
              <a:rPr lang="en-US" sz="1050" b="0" dirty="0" smtClean="0">
                <a:solidFill>
                  <a:srgbClr val="333333"/>
                </a:solidFill>
              </a:rPr>
              <a:t>Guinea </a:t>
            </a:r>
            <a:r>
              <a:rPr lang="en-US" sz="1050" b="0" dirty="0" smtClean="0">
                <a:solidFill>
                  <a:srgbClr val="996633"/>
                </a:solidFill>
                <a:latin typeface="Wingdings"/>
                <a:ea typeface="Wingdings"/>
                <a:cs typeface="Wingdings"/>
                <a:sym typeface="Wingdings"/>
              </a:rPr>
              <a:t></a:t>
            </a:r>
            <a:r>
              <a:rPr lang="en-US" sz="1050" b="0" dirty="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The </a:t>
            </a:r>
            <a:r>
              <a:rPr lang="en-US" sz="1050" b="0" dirty="0" smtClean="0">
                <a:solidFill>
                  <a:srgbClr val="333333"/>
                </a:solidFill>
              </a:rPr>
              <a:t>Philippines </a:t>
            </a:r>
            <a:r>
              <a:rPr lang="en-US" sz="1050" b="0" dirty="0">
                <a:solidFill>
                  <a:srgbClr val="333333"/>
                </a:solidFill>
              </a:rPr>
              <a:t> </a:t>
            </a:r>
            <a:r>
              <a:rPr lang="en-US" sz="1050" b="0" dirty="0">
                <a:solidFill>
                  <a:srgbClr val="996633"/>
                </a:solidFill>
                <a:latin typeface="Wingdings"/>
                <a:ea typeface="Wingdings"/>
                <a:cs typeface="Wingdings"/>
                <a:sym typeface="Wingdings"/>
              </a:rPr>
              <a:t></a:t>
            </a:r>
            <a:r>
              <a:rPr lang="en-US" sz="1050" b="0" dirty="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Poland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Portugal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Qatar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Romania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Russia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St. Kitts and </a:t>
            </a:r>
            <a:r>
              <a:rPr lang="en-US" sz="1050" b="0" dirty="0" smtClean="0">
                <a:solidFill>
                  <a:srgbClr val="333333"/>
                </a:solidFill>
              </a:rPr>
              <a:t>Nevis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950" b="0" dirty="0">
                <a:solidFill>
                  <a:srgbClr val="333333"/>
                </a:solidFill>
              </a:rPr>
              <a:t>St. Vincent and the </a:t>
            </a:r>
            <a:r>
              <a:rPr lang="en-US" sz="950" b="0" dirty="0" smtClean="0">
                <a:solidFill>
                  <a:srgbClr val="333333"/>
                </a:solidFill>
              </a:rPr>
              <a:t>Grenadines</a:t>
            </a:r>
            <a:r>
              <a:rPr lang="en-US" sz="1050" b="0" dirty="0" smtClean="0">
                <a:solidFill>
                  <a:srgbClr val="333333"/>
                </a:solidFill>
              </a:rPr>
              <a:t>  </a:t>
            </a:r>
            <a:r>
              <a:rPr lang="en-US" sz="1050" b="0" dirty="0" smtClean="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smtClean="0">
              <a:solidFill>
                <a:srgbClr val="333333"/>
              </a:solidFill>
            </a:endParaRPr>
          </a:p>
          <a:p>
            <a:pPr marL="0" indent="0">
              <a:spcBef>
                <a:spcPts val="0"/>
              </a:spcBef>
              <a:spcAft>
                <a:spcPts val="0"/>
              </a:spcAft>
              <a:buClr>
                <a:srgbClr val="00B0F0"/>
              </a:buClr>
              <a:buSzPct val="120000"/>
              <a:buNone/>
            </a:pPr>
            <a:r>
              <a:rPr lang="en-US" sz="1050" b="0" dirty="0" smtClean="0">
                <a:solidFill>
                  <a:srgbClr val="333333"/>
                </a:solidFill>
              </a:rPr>
              <a:t>Samoa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Saudi </a:t>
            </a:r>
            <a:r>
              <a:rPr lang="en-US" sz="1050" b="0" dirty="0" smtClean="0">
                <a:solidFill>
                  <a:srgbClr val="333333"/>
                </a:solidFill>
              </a:rPr>
              <a:t>Arabia</a:t>
            </a:r>
            <a:r>
              <a:rPr lang="en-US" sz="1050" b="0" dirty="0">
                <a:solidFill>
                  <a:srgbClr val="333333"/>
                </a:solidFill>
              </a:rPr>
              <a:t> </a:t>
            </a:r>
            <a:r>
              <a:rPr lang="en-US" sz="1050" b="0" dirty="0" smtClean="0">
                <a:solidFill>
                  <a:srgbClr val="333333"/>
                </a:solidFill>
              </a:rPr>
              <a:t> </a:t>
            </a:r>
            <a:r>
              <a:rPr lang="en-US" sz="1050" b="0" dirty="0" smtClean="0">
                <a:solidFill>
                  <a:srgbClr val="996633"/>
                </a:solidFill>
                <a:latin typeface="Wingdings"/>
                <a:ea typeface="Wingdings"/>
                <a:cs typeface="Wingdings"/>
                <a:sym typeface="Wingdings"/>
              </a:rPr>
              <a:t></a:t>
            </a:r>
            <a:r>
              <a:rPr lang="en-US" sz="1050" b="0" dirty="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The </a:t>
            </a:r>
            <a:r>
              <a:rPr lang="en-US" sz="1050" b="0" dirty="0" smtClean="0">
                <a:solidFill>
                  <a:srgbClr val="333333"/>
                </a:solidFill>
              </a:rPr>
              <a:t>Seychelles </a:t>
            </a:r>
            <a:r>
              <a:rPr lang="en-US" sz="1050" b="0" dirty="0">
                <a:solidFill>
                  <a:srgbClr val="333333"/>
                </a:solidFill>
              </a:rPr>
              <a:t> </a:t>
            </a:r>
            <a:r>
              <a:rPr lang="en-US" sz="1050" b="0" dirty="0">
                <a:solidFill>
                  <a:srgbClr val="996633"/>
                </a:solidFill>
                <a:latin typeface="Wingdings"/>
                <a:ea typeface="Wingdings"/>
                <a:cs typeface="Wingdings"/>
                <a:sym typeface="Wingdings"/>
              </a:rPr>
              <a:t></a:t>
            </a:r>
            <a:r>
              <a:rPr lang="en-US" sz="1050" b="0" dirty="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Sierra </a:t>
            </a:r>
            <a:r>
              <a:rPr lang="en-US" sz="1050" b="0" dirty="0" smtClean="0">
                <a:solidFill>
                  <a:srgbClr val="333333"/>
                </a:solidFill>
              </a:rPr>
              <a:t>Leone</a:t>
            </a:r>
            <a:r>
              <a:rPr lang="en-US" sz="1050" b="0" dirty="0">
                <a:solidFill>
                  <a:srgbClr val="333333"/>
                </a:solidFill>
              </a:rPr>
              <a:t> </a:t>
            </a:r>
            <a:r>
              <a:rPr lang="en-US" sz="1050" b="0" dirty="0">
                <a:solidFill>
                  <a:srgbClr val="996633"/>
                </a:solidFill>
                <a:latin typeface="Wingdings"/>
                <a:ea typeface="Wingdings"/>
                <a:cs typeface="Wingdings"/>
                <a:sym typeface="Wingdings"/>
              </a:rPr>
              <a:t></a:t>
            </a:r>
            <a:r>
              <a:rPr lang="en-US" sz="1050" b="0" dirty="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Singapore </a:t>
            </a:r>
            <a:r>
              <a:rPr lang="en-US" sz="1050" b="0" dirty="0">
                <a:solidFill>
                  <a:srgbClr val="333333"/>
                </a:solidFill>
              </a:rPr>
              <a:t> </a:t>
            </a:r>
            <a:r>
              <a:rPr lang="en-US" sz="1050" b="0" dirty="0">
                <a:solidFill>
                  <a:srgbClr val="996633"/>
                </a:solidFill>
                <a:latin typeface="Wingdings"/>
                <a:ea typeface="Wingdings"/>
                <a:cs typeface="Wingdings"/>
                <a:sym typeface="Wingdings"/>
              </a:rPr>
              <a:t></a:t>
            </a:r>
            <a:r>
              <a:rPr lang="en-US" sz="1050" b="0" dirty="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Slovak </a:t>
            </a:r>
            <a:r>
              <a:rPr lang="en-US" sz="1050" b="0" dirty="0" smtClean="0">
                <a:solidFill>
                  <a:srgbClr val="333333"/>
                </a:solidFill>
              </a:rPr>
              <a:t>Republic  </a:t>
            </a:r>
            <a:r>
              <a:rPr lang="en-US" sz="1050" b="0" dirty="0">
                <a:solidFill>
                  <a:srgbClr val="333333"/>
                </a:solidFill>
              </a:rPr>
              <a:t>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Slovenia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Solomon </a:t>
            </a:r>
            <a:r>
              <a:rPr lang="en-US" sz="1050" b="0" dirty="0" smtClean="0">
                <a:solidFill>
                  <a:srgbClr val="333333"/>
                </a:solidFill>
              </a:rPr>
              <a:t>Islands  </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South </a:t>
            </a:r>
            <a:r>
              <a:rPr lang="en-US" sz="1050" b="0" dirty="0" smtClean="0">
                <a:solidFill>
                  <a:srgbClr val="333333"/>
                </a:solidFill>
              </a:rPr>
              <a:t>Africa  </a:t>
            </a:r>
            <a:r>
              <a:rPr lang="en-US" sz="1050" b="0" dirty="0">
                <a:solidFill>
                  <a:srgbClr val="996633"/>
                </a:solidFill>
                <a:latin typeface="Wingdings"/>
                <a:ea typeface="Wingdings"/>
                <a:cs typeface="Wingdings"/>
                <a:sym typeface="Wingdings"/>
              </a:rPr>
              <a:t></a:t>
            </a:r>
            <a:r>
              <a:rPr lang="en-US" sz="1050" b="0" dirty="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Spain  </a:t>
            </a:r>
            <a:r>
              <a:rPr lang="en-US" sz="1050" b="0" dirty="0" smtClean="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Sudan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Sweden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Switzerland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Taiwan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Thailand  </a:t>
            </a:r>
            <a:r>
              <a:rPr lang="en-US" sz="1050" b="0" dirty="0" smtClean="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Tokelau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Tonga  </a:t>
            </a:r>
            <a:r>
              <a:rPr lang="en-US" sz="1050" b="0" dirty="0" smtClean="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Trinidad and </a:t>
            </a:r>
            <a:r>
              <a:rPr lang="en-US" sz="1050" b="0" dirty="0" smtClean="0">
                <a:solidFill>
                  <a:srgbClr val="333333"/>
                </a:solidFill>
              </a:rPr>
              <a:t>Tobago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Turkey  </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Tuvalu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Ukraine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United Arab </a:t>
            </a:r>
            <a:r>
              <a:rPr lang="en-US" sz="1050" b="0" dirty="0" smtClean="0">
                <a:solidFill>
                  <a:srgbClr val="333333"/>
                </a:solidFill>
              </a:rPr>
              <a:t>Emirates  </a:t>
            </a:r>
            <a:r>
              <a:rPr lang="en-US" sz="1050" b="0" dirty="0">
                <a:solidFill>
                  <a:srgbClr val="996633"/>
                </a:solidFill>
                <a:latin typeface="Wingdings"/>
                <a:ea typeface="Wingdings"/>
                <a:cs typeface="Wingdings"/>
                <a:sym typeface="Wingdings"/>
              </a:rPr>
              <a:t></a:t>
            </a:r>
            <a:r>
              <a:rPr lang="en-US" sz="1050" b="0" dirty="0" smtClean="0">
                <a:solidFill>
                  <a:srgbClr val="FFCC33"/>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United </a:t>
            </a:r>
            <a:r>
              <a:rPr lang="en-US" sz="1050" b="0" dirty="0" smtClean="0">
                <a:solidFill>
                  <a:srgbClr val="333333"/>
                </a:solidFill>
              </a:rPr>
              <a:t>Kingdom  </a:t>
            </a:r>
            <a:r>
              <a:rPr lang="en-US" sz="1050" b="0" dirty="0" smtClean="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a:solidFill>
                  <a:srgbClr val="333333"/>
                </a:solidFill>
              </a:rPr>
              <a:t>United </a:t>
            </a:r>
            <a:r>
              <a:rPr lang="en-US" sz="1050" b="0" dirty="0" smtClean="0">
                <a:solidFill>
                  <a:srgbClr val="333333"/>
                </a:solidFill>
              </a:rPr>
              <a:t>States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Uruguay  </a:t>
            </a:r>
            <a:r>
              <a:rPr lang="en-US" sz="1050" b="0" dirty="0" smtClean="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r>
              <a:rPr lang="en-US" sz="1050" b="0" dirty="0" smtClean="0">
                <a:solidFill>
                  <a:srgbClr val="333333"/>
                </a:solidFill>
              </a:rPr>
              <a:t>Vanuatu  </a:t>
            </a:r>
            <a:r>
              <a:rPr lang="en-US" sz="1050" b="0" dirty="0" smtClean="0">
                <a:solidFill>
                  <a:srgbClr val="FFCC33"/>
                </a:solidFill>
                <a:latin typeface="Wingdings"/>
                <a:ea typeface="Wingdings"/>
                <a:cs typeface="Wingdings"/>
                <a:sym typeface="Wingdings"/>
              </a:rPr>
              <a:t></a:t>
            </a:r>
            <a:r>
              <a:rPr lang="en-US" sz="1050" b="0" dirty="0">
                <a:solidFill>
                  <a:srgbClr val="00CCFF"/>
                </a:solidFill>
                <a:latin typeface="Wingdings"/>
                <a:ea typeface="Wingdings"/>
                <a:cs typeface="Wingdings"/>
                <a:sym typeface="Wingdings"/>
              </a:rPr>
              <a:t></a:t>
            </a:r>
            <a:endParaRPr lang="en-US" sz="1050" b="0" dirty="0">
              <a:solidFill>
                <a:srgbClr val="333333"/>
              </a:solidFill>
            </a:endParaRPr>
          </a:p>
          <a:p>
            <a:pPr marL="0" indent="0" defTabSz="914400">
              <a:spcBef>
                <a:spcPts val="0"/>
              </a:spcBef>
              <a:spcAft>
                <a:spcPts val="0"/>
              </a:spcAft>
              <a:buClr>
                <a:srgbClr val="00B0F0"/>
              </a:buClr>
              <a:buSzPct val="120000"/>
              <a:buNone/>
            </a:pPr>
            <a:endParaRPr lang="en-US" sz="1000" b="0" dirty="0">
              <a:solidFill>
                <a:srgbClr val="333333"/>
              </a:solidFill>
            </a:endParaRPr>
          </a:p>
          <a:p>
            <a:pPr marL="0" indent="0" defTabSz="914400">
              <a:spcBef>
                <a:spcPts val="0"/>
              </a:spcBef>
              <a:spcAft>
                <a:spcPts val="0"/>
              </a:spcAft>
              <a:buClr>
                <a:srgbClr val="00B0F0"/>
              </a:buClr>
              <a:buSzPct val="120000"/>
              <a:buNone/>
            </a:pPr>
            <a:endParaRPr lang="en-US" sz="1000" b="0" dirty="0">
              <a:solidFill>
                <a:srgbClr val="333333"/>
              </a:solidFill>
            </a:endParaRPr>
          </a:p>
          <a:p>
            <a:pPr marL="0" indent="0" defTabSz="914400">
              <a:spcBef>
                <a:spcPts val="0"/>
              </a:spcBef>
              <a:spcAft>
                <a:spcPts val="0"/>
              </a:spcAft>
              <a:buClr>
                <a:srgbClr val="00B0F0"/>
              </a:buClr>
              <a:buSzPct val="120000"/>
              <a:buNone/>
            </a:pPr>
            <a:endParaRPr lang="en-US" sz="1000" b="0" dirty="0">
              <a:solidFill>
                <a:srgbClr val="333333"/>
              </a:solidFill>
            </a:endParaRPr>
          </a:p>
          <a:p>
            <a:pPr marL="0" indent="0" defTabSz="914400">
              <a:spcBef>
                <a:spcPts val="0"/>
              </a:spcBef>
              <a:spcAft>
                <a:spcPts val="0"/>
              </a:spcAft>
              <a:buClr>
                <a:srgbClr val="00B0F0"/>
              </a:buClr>
              <a:buSzPct val="120000"/>
              <a:buNone/>
            </a:pPr>
            <a:endParaRPr lang="en-US" sz="1000" b="0" dirty="0">
              <a:solidFill>
                <a:srgbClr val="333333"/>
              </a:solidFill>
            </a:endParaRPr>
          </a:p>
          <a:p>
            <a:pPr marL="0" indent="0">
              <a:spcBef>
                <a:spcPts val="0"/>
              </a:spcBef>
              <a:spcAft>
                <a:spcPts val="0"/>
              </a:spcAft>
              <a:buClr>
                <a:srgbClr val="00B0F0"/>
              </a:buClr>
              <a:buSzPct val="120000"/>
              <a:buNone/>
            </a:pPr>
            <a:endParaRPr lang="en-US" sz="1000" b="0" dirty="0">
              <a:solidFill>
                <a:srgbClr val="333333"/>
              </a:solidFill>
            </a:endParaRPr>
          </a:p>
          <a:p>
            <a:pPr marL="0" indent="0">
              <a:buNone/>
            </a:pPr>
            <a:endParaRPr lang="en-US" sz="1000" b="0" dirty="0"/>
          </a:p>
        </p:txBody>
      </p:sp>
      <p:sp>
        <p:nvSpPr>
          <p:cNvPr id="7" name="Rounded Rectangle 6"/>
          <p:cNvSpPr/>
          <p:nvPr/>
        </p:nvSpPr>
        <p:spPr bwMode="auto">
          <a:xfrm>
            <a:off x="5190360" y="429065"/>
            <a:ext cx="3832991" cy="646331"/>
          </a:xfrm>
          <a:prstGeom prst="roundRect">
            <a:avLst/>
          </a:prstGeom>
          <a:solidFill>
            <a:srgbClr val="FFFCF3"/>
          </a:solidFill>
          <a:ln w="12700">
            <a:noFill/>
            <a:headEnd/>
            <a:tailEnd/>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342900" indent="-342900" algn="ctr" eaLnBrk="0" hangingPunct="0">
              <a:spcBef>
                <a:spcPct val="20000"/>
              </a:spcBef>
              <a:buFont typeface="Arial" charset="0"/>
              <a:buChar char="•"/>
            </a:pPr>
            <a:endParaRPr lang="en-US" sz="2000" dirty="0">
              <a:solidFill>
                <a:srgbClr val="1E7099"/>
              </a:solidFill>
              <a:latin typeface="Arial" pitchFamily="34" charset="0"/>
              <a:cs typeface="MS PGothic" pitchFamily="34" charset="-128"/>
            </a:endParaRPr>
          </a:p>
        </p:txBody>
      </p:sp>
      <p:sp>
        <p:nvSpPr>
          <p:cNvPr id="8" name="TextBox 7"/>
          <p:cNvSpPr txBox="1"/>
          <p:nvPr/>
        </p:nvSpPr>
        <p:spPr>
          <a:xfrm>
            <a:off x="5229775" y="604477"/>
            <a:ext cx="1639614" cy="276999"/>
          </a:xfrm>
          <a:prstGeom prst="rect">
            <a:avLst/>
          </a:prstGeom>
          <a:noFill/>
        </p:spPr>
        <p:txBody>
          <a:bodyPr wrap="square" rtlCol="0">
            <a:spAutoFit/>
          </a:bodyPr>
          <a:lstStyle/>
          <a:p>
            <a:r>
              <a:rPr lang="en-GB" sz="1200" b="1" dirty="0" smtClean="0">
                <a:latin typeface="Arial" pitchFamily="34" charset="0"/>
                <a:cs typeface="Arial" pitchFamily="34" charset="0"/>
              </a:rPr>
              <a:t>Services provided:</a:t>
            </a:r>
            <a:endParaRPr lang="en-US" sz="1200" b="1" dirty="0"/>
          </a:p>
        </p:txBody>
      </p:sp>
      <p:sp>
        <p:nvSpPr>
          <p:cNvPr id="9" name="TextBox 8"/>
          <p:cNvSpPr txBox="1"/>
          <p:nvPr/>
        </p:nvSpPr>
        <p:spPr>
          <a:xfrm>
            <a:off x="6721585" y="429065"/>
            <a:ext cx="2441688" cy="625812"/>
          </a:xfrm>
          <a:prstGeom prst="rect">
            <a:avLst/>
          </a:prstGeom>
          <a:noFill/>
        </p:spPr>
        <p:txBody>
          <a:bodyPr wrap="square" rtlCol="0">
            <a:spAutoFit/>
          </a:bodyPr>
          <a:lstStyle/>
          <a:p>
            <a:pPr marL="171450" indent="-171450">
              <a:spcBef>
                <a:spcPts val="50"/>
              </a:spcBef>
              <a:spcAft>
                <a:spcPts val="50"/>
              </a:spcAft>
              <a:buSzPct val="115000"/>
              <a:buFont typeface="Wingdings" charset="0"/>
              <a:buChar char="u"/>
            </a:pPr>
            <a:r>
              <a:rPr lang="en-GB" sz="1100" b="1" dirty="0" smtClean="0">
                <a:solidFill>
                  <a:srgbClr val="764D29"/>
                </a:solidFill>
                <a:latin typeface="Arial" pitchFamily="34" charset="0"/>
                <a:cs typeface="Arial" pitchFamily="34" charset="0"/>
              </a:rPr>
              <a:t>LRIT </a:t>
            </a:r>
            <a:r>
              <a:rPr lang="en-GB" sz="1100" b="1" dirty="0" smtClean="0">
                <a:solidFill>
                  <a:srgbClr val="764D29"/>
                </a:solidFill>
                <a:latin typeface="Arial" pitchFamily="34" charset="0"/>
                <a:cs typeface="Arial" pitchFamily="34" charset="0"/>
              </a:rPr>
              <a:t>Data Centre</a:t>
            </a:r>
          </a:p>
          <a:p>
            <a:pPr marL="171450" indent="-171450">
              <a:spcBef>
                <a:spcPts val="50"/>
              </a:spcBef>
              <a:spcAft>
                <a:spcPts val="50"/>
              </a:spcAft>
              <a:buSzPct val="115000"/>
              <a:buFont typeface="Wingdings" charset="0"/>
              <a:buChar char="u"/>
            </a:pPr>
            <a:r>
              <a:rPr lang="en-GB" sz="1100" b="1" dirty="0" smtClean="0">
                <a:solidFill>
                  <a:srgbClr val="FFCC33"/>
                </a:solidFill>
                <a:latin typeface="Arial" pitchFamily="34" charset="0"/>
                <a:cs typeface="Arial" pitchFamily="34" charset="0"/>
              </a:rPr>
              <a:t>LRIT </a:t>
            </a:r>
            <a:r>
              <a:rPr lang="en-GB" sz="1100" b="1" dirty="0" smtClean="0">
                <a:solidFill>
                  <a:srgbClr val="FFCC33"/>
                </a:solidFill>
                <a:latin typeface="Arial" pitchFamily="34" charset="0"/>
                <a:cs typeface="Arial" pitchFamily="34" charset="0"/>
              </a:rPr>
              <a:t>Conformance Testing</a:t>
            </a:r>
          </a:p>
          <a:p>
            <a:pPr>
              <a:spcBef>
                <a:spcPts val="50"/>
              </a:spcBef>
              <a:spcAft>
                <a:spcPts val="50"/>
              </a:spcAft>
              <a:buSzPct val="115000"/>
            </a:pPr>
            <a:r>
              <a:rPr lang="en-US" sz="1100" dirty="0" smtClean="0">
                <a:solidFill>
                  <a:srgbClr val="00CCFF"/>
                </a:solidFill>
                <a:latin typeface="Wingdings"/>
                <a:ea typeface="Wingdings"/>
                <a:cs typeface="Wingdings"/>
                <a:sym typeface="Wingdings"/>
              </a:rPr>
              <a:t></a:t>
            </a:r>
            <a:r>
              <a:rPr lang="en-US" sz="1100" dirty="0" smtClean="0">
                <a:solidFill>
                  <a:srgbClr val="333333"/>
                </a:solidFill>
                <a:sym typeface="Wingdings"/>
              </a:rPr>
              <a:t> </a:t>
            </a:r>
            <a:r>
              <a:rPr lang="en-GB" sz="1100" b="1" dirty="0" smtClean="0">
                <a:solidFill>
                  <a:srgbClr val="00AEEF"/>
                </a:solidFill>
                <a:latin typeface="Arial" pitchFamily="34" charset="0"/>
                <a:cs typeface="Arial" pitchFamily="34" charset="0"/>
              </a:rPr>
              <a:t>Fisheries </a:t>
            </a:r>
            <a:r>
              <a:rPr lang="en-GB" sz="1100" b="1" dirty="0" smtClean="0">
                <a:solidFill>
                  <a:srgbClr val="00AEEF"/>
                </a:solidFill>
                <a:latin typeface="Arial" pitchFamily="34" charset="0"/>
                <a:cs typeface="Arial" pitchFamily="34" charset="0"/>
              </a:rPr>
              <a:t>Management*</a:t>
            </a:r>
            <a:endParaRPr lang="en-US" sz="1100" b="1" dirty="0">
              <a:solidFill>
                <a:srgbClr val="00AEEF"/>
              </a:solidFill>
            </a:endParaRPr>
          </a:p>
        </p:txBody>
      </p:sp>
      <p:sp>
        <p:nvSpPr>
          <p:cNvPr id="10" name="TextBox 9"/>
          <p:cNvSpPr txBox="1"/>
          <p:nvPr/>
        </p:nvSpPr>
        <p:spPr>
          <a:xfrm>
            <a:off x="470144" y="6140678"/>
            <a:ext cx="4415092" cy="200055"/>
          </a:xfrm>
          <a:prstGeom prst="rect">
            <a:avLst/>
          </a:prstGeom>
          <a:noFill/>
        </p:spPr>
        <p:txBody>
          <a:bodyPr wrap="square" rtlCol="0">
            <a:spAutoFit/>
          </a:bodyPr>
          <a:lstStyle/>
          <a:p>
            <a:r>
              <a:rPr lang="en-GB" sz="700" dirty="0" smtClean="0">
                <a:solidFill>
                  <a:schemeClr val="tx1">
                    <a:lumMod val="50000"/>
                    <a:lumOff val="50000"/>
                  </a:schemeClr>
                </a:solidFill>
                <a:latin typeface="Arial" pitchFamily="34" charset="0"/>
                <a:cs typeface="Arial" pitchFamily="34" charset="0"/>
              </a:rPr>
              <a:t>* Includes monitoring under regional fisheries management treaties and/or intra-country State agencies.</a:t>
            </a:r>
            <a:endParaRPr lang="en-US" sz="700" dirty="0">
              <a:solidFill>
                <a:schemeClr val="tx1">
                  <a:lumMod val="50000"/>
                  <a:lumOff val="50000"/>
                </a:schemeClr>
              </a:solidFill>
            </a:endParaRPr>
          </a:p>
        </p:txBody>
      </p:sp>
    </p:spTree>
    <p:extLst>
      <p:ext uri="{BB962C8B-B14F-4D97-AF65-F5344CB8AC3E}">
        <p14:creationId xmlns:p14="http://schemas.microsoft.com/office/powerpoint/2010/main" val="2444850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52437" y="893644"/>
            <a:ext cx="4379055" cy="824614"/>
          </a:xfrm>
        </p:spPr>
        <p:txBody>
          <a:bodyPr>
            <a:normAutofit/>
          </a:bodyPr>
          <a:lstStyle/>
          <a:p>
            <a:r>
              <a:rPr lang="en-US" sz="3200" dirty="0" smtClean="0"/>
              <a:t>Fisheries Solutions</a:t>
            </a:r>
          </a:p>
        </p:txBody>
      </p:sp>
      <p:pic>
        <p:nvPicPr>
          <p:cNvPr id="8" name="Content Placeholder 7" descr="Fisheries_tall_photos.jpg"/>
          <p:cNvPicPr>
            <a:picLocks noGrp="1" noChangeAspect="1"/>
          </p:cNvPicPr>
          <p:nvPr>
            <p:ph sz="half" idx="11"/>
          </p:nvPr>
        </p:nvPicPr>
        <p:blipFill>
          <a:blip r:embed="rId3" cstate="print"/>
          <a:stretch>
            <a:fillRect/>
          </a:stretch>
        </p:blipFill>
        <p:spPr>
          <a:xfrm>
            <a:off x="0" y="30139"/>
            <a:ext cx="4033838" cy="6764165"/>
          </a:xfrm>
        </p:spPr>
      </p:pic>
      <p:sp>
        <p:nvSpPr>
          <p:cNvPr id="7" name="Content Placeholder 6"/>
          <p:cNvSpPr>
            <a:spLocks noGrp="1"/>
          </p:cNvSpPr>
          <p:nvPr>
            <p:ph sz="half" idx="12"/>
          </p:nvPr>
        </p:nvSpPr>
        <p:spPr>
          <a:xfrm>
            <a:off x="4360167" y="1800735"/>
            <a:ext cx="4700990" cy="4777741"/>
          </a:xfrm>
        </p:spPr>
        <p:txBody>
          <a:bodyPr/>
          <a:lstStyle/>
          <a:p>
            <a:r>
              <a:rPr lang="en-US" dirty="0" smtClean="0"/>
              <a:t>Overview</a:t>
            </a:r>
          </a:p>
          <a:p>
            <a:r>
              <a:rPr lang="en-US" dirty="0" smtClean="0"/>
              <a:t>Fleet Information System</a:t>
            </a:r>
          </a:p>
          <a:p>
            <a:r>
              <a:rPr lang="en-US" dirty="0" smtClean="0"/>
              <a:t>Fisheries Monitoring Centre</a:t>
            </a:r>
          </a:p>
          <a:p>
            <a:r>
              <a:rPr lang="en-US" dirty="0" smtClean="0"/>
              <a:t>Support for all Key Stakeholders</a:t>
            </a:r>
          </a:p>
          <a:p>
            <a:r>
              <a:rPr lang="en-US" dirty="0" smtClean="0"/>
              <a:t>Performance Security &amp; Reliability</a:t>
            </a:r>
          </a:p>
          <a:p>
            <a:r>
              <a:rPr lang="en-US" dirty="0" smtClean="0"/>
              <a:t>Maritime Domain Awareness</a:t>
            </a:r>
            <a:endParaRPr lang="en-US" dirty="0"/>
          </a:p>
        </p:txBody>
      </p:sp>
      <p:pic>
        <p:nvPicPr>
          <p:cNvPr id="9" name="Picture 8" descr="bottom_swoosh.png"/>
          <p:cNvPicPr>
            <a:picLocks noChangeAspect="1"/>
          </p:cNvPicPr>
          <p:nvPr/>
        </p:nvPicPr>
        <p:blipFill>
          <a:blip r:embed="rId4" cstate="print"/>
          <a:stretch>
            <a:fillRect/>
          </a:stretch>
        </p:blipFill>
        <p:spPr>
          <a:xfrm>
            <a:off x="0" y="6394308"/>
            <a:ext cx="9144000" cy="455414"/>
          </a:xfrm>
          <a:prstGeom prst="rect">
            <a:avLst/>
          </a:prstGeom>
        </p:spPr>
      </p:pic>
      <p:sp>
        <p:nvSpPr>
          <p:cNvPr id="3" name="Slide Number Placeholder 2"/>
          <p:cNvSpPr>
            <a:spLocks noGrp="1"/>
          </p:cNvSpPr>
          <p:nvPr>
            <p:ph type="sldNum" sz="quarter" idx="10"/>
          </p:nvPr>
        </p:nvSpPr>
        <p:spPr/>
        <p:txBody>
          <a:bodyPr/>
          <a:lstStyle/>
          <a:p>
            <a:fld id="{DD8AAC07-CDBB-4200-9DD7-2D887DDF8201}" type="slidenum">
              <a:rPr lang="en-US" smtClean="0"/>
              <a:pPr/>
              <a:t>19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a:t>
            </a:fld>
            <a:endParaRPr lang="en-US" dirty="0"/>
          </a:p>
        </p:txBody>
      </p:sp>
      <p:sp>
        <p:nvSpPr>
          <p:cNvPr id="6" name="Content Placeholder 5"/>
          <p:cNvSpPr>
            <a:spLocks noGrp="1"/>
          </p:cNvSpPr>
          <p:nvPr>
            <p:ph sz="half" idx="1"/>
          </p:nvPr>
        </p:nvSpPr>
        <p:spPr/>
        <p:txBody>
          <a:bodyPr/>
          <a:lstStyle/>
          <a:p>
            <a:pPr marL="0">
              <a:buNone/>
            </a:pPr>
            <a:r>
              <a:rPr lang="en-US" sz="1900" b="0" dirty="0" smtClean="0">
                <a:solidFill>
                  <a:schemeClr val="tx1">
                    <a:lumMod val="85000"/>
                    <a:lumOff val="15000"/>
                  </a:schemeClr>
                </a:solidFill>
              </a:rPr>
              <a:t>Pole Star Space Applications Limited is a privately owned company headquartered in London with:</a:t>
            </a:r>
          </a:p>
          <a:p>
            <a:pPr marL="0">
              <a:buNone/>
            </a:pPr>
            <a:endParaRPr lang="en-US" sz="1200" b="0" dirty="0" smtClean="0">
              <a:solidFill>
                <a:schemeClr val="tx1">
                  <a:lumMod val="85000"/>
                  <a:lumOff val="15000"/>
                </a:schemeClr>
              </a:solidFill>
            </a:endParaRPr>
          </a:p>
          <a:p>
            <a:pPr marL="68580" indent="-342900">
              <a:spcBef>
                <a:spcPts val="0"/>
              </a:spcBef>
            </a:pPr>
            <a:r>
              <a:rPr lang="en-US" sz="1900" b="0" dirty="0">
                <a:solidFill>
                  <a:schemeClr val="tx1">
                    <a:lumMod val="85000"/>
                    <a:lumOff val="15000"/>
                  </a:schemeClr>
                </a:solidFill>
              </a:rPr>
              <a:t>S</a:t>
            </a:r>
            <a:r>
              <a:rPr lang="en-US" sz="1900" b="0" dirty="0" smtClean="0">
                <a:solidFill>
                  <a:schemeClr val="tx1">
                    <a:lumMod val="85000"/>
                    <a:lumOff val="15000"/>
                  </a:schemeClr>
                </a:solidFill>
              </a:rPr>
              <a:t>ix international office locations</a:t>
            </a:r>
          </a:p>
          <a:p>
            <a:pPr marL="68580" indent="-342900">
              <a:spcBef>
                <a:spcPts val="0"/>
              </a:spcBef>
            </a:pPr>
            <a:r>
              <a:rPr lang="en-US" sz="1900" b="0" dirty="0" smtClean="0">
                <a:solidFill>
                  <a:schemeClr val="tx1">
                    <a:lumMod val="85000"/>
                    <a:lumOff val="15000"/>
                  </a:schemeClr>
                </a:solidFill>
              </a:rPr>
              <a:t>Global network of 58 distributors</a:t>
            </a:r>
          </a:p>
          <a:p>
            <a:pPr marL="0" indent="0">
              <a:spcBef>
                <a:spcPts val="0"/>
              </a:spcBef>
              <a:buNone/>
            </a:pPr>
            <a:endParaRPr lang="en-US" sz="1200" b="0" dirty="0">
              <a:solidFill>
                <a:schemeClr val="tx1">
                  <a:lumMod val="85000"/>
                  <a:lumOff val="15000"/>
                </a:schemeClr>
              </a:solidFill>
            </a:endParaRPr>
          </a:p>
          <a:p>
            <a:pPr marL="0" indent="0">
              <a:spcBef>
                <a:spcPts val="0"/>
              </a:spcBef>
              <a:buNone/>
            </a:pPr>
            <a:r>
              <a:rPr lang="en-US" sz="1900" b="0" dirty="0" smtClean="0">
                <a:solidFill>
                  <a:schemeClr val="tx1">
                    <a:lumMod val="85000"/>
                    <a:lumOff val="15000"/>
                  </a:schemeClr>
                </a:solidFill>
              </a:rPr>
              <a:t>We aim to be the pre-eminent provider of </a:t>
            </a:r>
            <a:r>
              <a:rPr lang="en-GB" sz="1900" b="0" dirty="0" smtClean="0">
                <a:solidFill>
                  <a:schemeClr val="tx1">
                    <a:lumMod val="85000"/>
                    <a:lumOff val="15000"/>
                  </a:schemeClr>
                </a:solidFill>
              </a:rPr>
              <a:t>tracking services to commercial marine, governments, fisheries regulators and financial organisations.</a:t>
            </a:r>
          </a:p>
        </p:txBody>
      </p:sp>
      <p:pic>
        <p:nvPicPr>
          <p:cNvPr id="7" name="Picture 6"/>
          <p:cNvPicPr>
            <a:picLocks noChangeAspect="1" noChangeArrowheads="1"/>
          </p:cNvPicPr>
          <p:nvPr/>
        </p:nvPicPr>
        <p:blipFill>
          <a:blip r:embed="rId3" cstate="print"/>
          <a:srcRect/>
          <a:stretch>
            <a:fillRect/>
          </a:stretch>
        </p:blipFill>
        <p:spPr bwMode="auto">
          <a:xfrm>
            <a:off x="1577946" y="3735917"/>
            <a:ext cx="5276008" cy="2609255"/>
          </a:xfrm>
          <a:prstGeom prst="rect">
            <a:avLst/>
          </a:prstGeom>
          <a:noFill/>
          <a:ln w="9525">
            <a:noFill/>
            <a:miter lim="800000"/>
            <a:headEnd/>
            <a:tailEnd/>
          </a:ln>
        </p:spPr>
      </p:pic>
      <p:sp>
        <p:nvSpPr>
          <p:cNvPr id="8" name="Rectangle 7"/>
          <p:cNvSpPr/>
          <p:nvPr/>
        </p:nvSpPr>
        <p:spPr>
          <a:xfrm>
            <a:off x="6627174" y="4701043"/>
            <a:ext cx="2258073" cy="830997"/>
          </a:xfrm>
          <a:prstGeom prst="rect">
            <a:avLst/>
          </a:prstGeom>
        </p:spPr>
        <p:txBody>
          <a:bodyPr wrap="square">
            <a:spAutoFit/>
          </a:bodyPr>
          <a:lstStyle/>
          <a:p>
            <a:r>
              <a:rPr lang="en-US" sz="1600" dirty="0" smtClean="0">
                <a:solidFill>
                  <a:schemeClr val="tx1">
                    <a:lumMod val="85000"/>
                    <a:lumOff val="15000"/>
                  </a:schemeClr>
                </a:solidFill>
              </a:rPr>
              <a:t>• Pole Star office</a:t>
            </a:r>
          </a:p>
          <a:p>
            <a:r>
              <a:rPr lang="en-US" sz="1600" dirty="0" smtClean="0">
                <a:solidFill>
                  <a:schemeClr val="tx1">
                    <a:lumMod val="85000"/>
                    <a:lumOff val="15000"/>
                  </a:schemeClr>
                </a:solidFill>
              </a:rPr>
              <a:t>	</a:t>
            </a:r>
          </a:p>
          <a:p>
            <a:r>
              <a:rPr lang="en-US" sz="1600" dirty="0" smtClean="0">
                <a:solidFill>
                  <a:schemeClr val="tx1">
                    <a:lumMod val="85000"/>
                    <a:lumOff val="15000"/>
                  </a:schemeClr>
                </a:solidFill>
              </a:rPr>
              <a:t>• Distributor location </a:t>
            </a:r>
            <a:endParaRPr lang="en-US" sz="1600" dirty="0">
              <a:solidFill>
                <a:schemeClr val="tx1">
                  <a:lumMod val="85000"/>
                  <a:lumOff val="15000"/>
                </a:schemeClr>
              </a:solidFill>
            </a:endParaRPr>
          </a:p>
        </p:txBody>
      </p:sp>
      <p:sp>
        <p:nvSpPr>
          <p:cNvPr id="9" name="Oval 8"/>
          <p:cNvSpPr/>
          <p:nvPr/>
        </p:nvSpPr>
        <p:spPr bwMode="auto">
          <a:xfrm>
            <a:off x="6634317" y="4790810"/>
            <a:ext cx="152771" cy="152771"/>
          </a:xfrm>
          <a:prstGeom prst="ellipse">
            <a:avLst/>
          </a:prstGeom>
          <a:solidFill>
            <a:srgbClr val="FAA906"/>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 name="Oval 9"/>
          <p:cNvSpPr/>
          <p:nvPr/>
        </p:nvSpPr>
        <p:spPr bwMode="auto">
          <a:xfrm>
            <a:off x="6634317" y="5276791"/>
            <a:ext cx="152771" cy="152771"/>
          </a:xfrm>
          <a:prstGeom prst="ellipse">
            <a:avLst/>
          </a:prstGeom>
          <a:solidFill>
            <a:srgbClr val="43B8EA"/>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smtClean="0"/>
              <a:t>Overview</a:t>
            </a:r>
            <a:endParaRPr lang="en-US" sz="3000"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20</a:t>
            </a:fld>
            <a:endParaRPr lang="en-US" dirty="0"/>
          </a:p>
        </p:txBody>
      </p:sp>
      <p:sp>
        <p:nvSpPr>
          <p:cNvPr id="10" name="Content Placeholder 9"/>
          <p:cNvSpPr>
            <a:spLocks noGrp="1"/>
          </p:cNvSpPr>
          <p:nvPr>
            <p:ph sz="half" idx="1"/>
          </p:nvPr>
        </p:nvSpPr>
        <p:spPr>
          <a:xfrm>
            <a:off x="457200" y="1192425"/>
            <a:ext cx="8229600" cy="3795212"/>
          </a:xfrm>
        </p:spPr>
        <p:txBody>
          <a:bodyPr/>
          <a:lstStyle/>
          <a:p>
            <a:pPr lvl="0">
              <a:buSzPct val="120000"/>
              <a:buFont typeface="Arial" pitchFamily="34" charset="0"/>
              <a:buChar char="•"/>
            </a:pPr>
            <a:r>
              <a:rPr lang="en-US" sz="1900" b="0" dirty="0" smtClean="0"/>
              <a:t>Fisheries authorities in 45 countries </a:t>
            </a:r>
            <a:br>
              <a:rPr lang="en-US" sz="1900" b="0" dirty="0" smtClean="0"/>
            </a:br>
            <a:r>
              <a:rPr lang="en-US" sz="1900" b="0" dirty="0" smtClean="0"/>
              <a:t>and territories rely on Pole Star’s </a:t>
            </a:r>
            <a:br>
              <a:rPr lang="en-US" sz="1900" b="0" dirty="0" smtClean="0"/>
            </a:br>
            <a:r>
              <a:rPr lang="en-US" sz="1900" b="0" dirty="0" smtClean="0"/>
              <a:t>fisheries solutions for monitoring </a:t>
            </a:r>
            <a:br>
              <a:rPr lang="en-US" sz="1900" b="0" dirty="0" smtClean="0"/>
            </a:br>
            <a:r>
              <a:rPr lang="en-US" sz="1900" b="0" dirty="0" smtClean="0"/>
              <a:t>of more than 6,500 fishing vessels.</a:t>
            </a:r>
          </a:p>
          <a:p>
            <a:pPr lvl="0">
              <a:buSzPct val="120000"/>
              <a:buFont typeface="Arial" pitchFamily="34" charset="0"/>
              <a:buChar char="•"/>
            </a:pPr>
            <a:endParaRPr lang="en-US" sz="1200" b="0" dirty="0"/>
          </a:p>
          <a:p>
            <a:pPr lvl="0">
              <a:buSzPct val="120000"/>
              <a:buFont typeface="Arial" pitchFamily="34" charset="0"/>
              <a:buChar char="•"/>
            </a:pPr>
            <a:r>
              <a:rPr lang="en-US" sz="1900" b="0" dirty="0" smtClean="0"/>
              <a:t>We have many years experience </a:t>
            </a:r>
            <a:br>
              <a:rPr lang="en-US" sz="1900" b="0" dirty="0" smtClean="0"/>
            </a:br>
            <a:r>
              <a:rPr lang="en-US" sz="1900" b="0" dirty="0" smtClean="0"/>
              <a:t>and a long history of serving </a:t>
            </a:r>
            <a:br>
              <a:rPr lang="en-US" sz="1900" b="0" dirty="0" smtClean="0"/>
            </a:br>
            <a:r>
              <a:rPr lang="en-US" sz="1900" b="0" dirty="0" smtClean="0"/>
              <a:t>fisheries authorities.</a:t>
            </a:r>
          </a:p>
          <a:p>
            <a:pPr lvl="0">
              <a:buSzPct val="120000"/>
              <a:buFont typeface="Arial" pitchFamily="34" charset="0"/>
              <a:buChar char="•"/>
            </a:pPr>
            <a:endParaRPr lang="en-US" sz="1200" b="0" dirty="0"/>
          </a:p>
          <a:p>
            <a:pPr lvl="0">
              <a:buSzPct val="120000"/>
              <a:buFont typeface="Arial" pitchFamily="34" charset="0"/>
              <a:buChar char="•"/>
            </a:pPr>
            <a:r>
              <a:rPr lang="en-US" sz="1900" b="0" dirty="0" smtClean="0"/>
              <a:t>Dedicated sales team for government projects and specialist fisheries team based in Australia.</a:t>
            </a:r>
          </a:p>
          <a:p>
            <a:pPr marL="0" lvl="0" indent="0">
              <a:buSzPct val="120000"/>
              <a:buNone/>
            </a:pPr>
            <a:endParaRPr lang="en-US" sz="1200" b="0" dirty="0" smtClean="0"/>
          </a:p>
          <a:p>
            <a:pPr lvl="0">
              <a:buSzPct val="120000"/>
              <a:buFont typeface="Arial" pitchFamily="34" charset="0"/>
              <a:buChar char="•"/>
            </a:pPr>
            <a:r>
              <a:rPr lang="en-US" sz="1900" b="0" dirty="0" smtClean="0"/>
              <a:t>Pole Star offers a full range of fisheries solutions, including:</a:t>
            </a:r>
          </a:p>
          <a:p>
            <a:pPr>
              <a:buNone/>
            </a:pPr>
            <a:endParaRPr lang="en-US" sz="1900" b="0" dirty="0"/>
          </a:p>
        </p:txBody>
      </p:sp>
      <p:sp>
        <p:nvSpPr>
          <p:cNvPr id="11" name="Content Placeholder 9"/>
          <p:cNvSpPr txBox="1">
            <a:spLocks/>
          </p:cNvSpPr>
          <p:nvPr/>
        </p:nvSpPr>
        <p:spPr bwMode="auto">
          <a:xfrm>
            <a:off x="389328" y="4999089"/>
            <a:ext cx="4475527" cy="11922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40080"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Vessel Monitoring Systems (VMS)</a:t>
            </a:r>
          </a:p>
          <a:p>
            <a:pPr marL="640080"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Electronic catch reporting</a:t>
            </a:r>
          </a:p>
          <a:p>
            <a:pPr marL="640080" indent="-274320" defTabSz="914400">
              <a:lnSpc>
                <a:spcPct val="150000"/>
              </a:lnSpc>
              <a:spcBef>
                <a:spcPct val="20000"/>
              </a:spcBef>
              <a:buClr>
                <a:srgbClr val="0D77C6"/>
              </a:buClr>
              <a:buSzPct val="100000"/>
              <a:buFont typeface="Arial" pitchFamily="34" charset="0"/>
              <a:buChar char="•"/>
            </a:pPr>
            <a:r>
              <a:rPr lang="en-US" sz="1400" dirty="0">
                <a:solidFill>
                  <a:schemeClr val="tx1">
                    <a:lumMod val="75000"/>
                    <a:lumOff val="25000"/>
                  </a:schemeClr>
                </a:solidFill>
                <a:latin typeface="Arial" pitchFamily="34" charset="0"/>
                <a:cs typeface="Arial" pitchFamily="34" charset="0"/>
              </a:rPr>
              <a:t>Quota management </a:t>
            </a:r>
            <a:r>
              <a:rPr lang="en-US" sz="1400" dirty="0" smtClean="0">
                <a:solidFill>
                  <a:schemeClr val="tx1">
                    <a:lumMod val="75000"/>
                    <a:lumOff val="25000"/>
                  </a:schemeClr>
                </a:solidFill>
                <a:latin typeface="Arial" pitchFamily="34" charset="0"/>
                <a:cs typeface="Arial" pitchFamily="34" charset="0"/>
              </a:rPr>
              <a:t>systems</a:t>
            </a:r>
            <a:endParaRPr lang="en-US" sz="1400" dirty="0">
              <a:solidFill>
                <a:schemeClr val="tx1">
                  <a:lumMod val="75000"/>
                  <a:lumOff val="25000"/>
                </a:schemeClr>
              </a:solidFill>
              <a:latin typeface="Arial" pitchFamily="34" charset="0"/>
              <a:cs typeface="Arial" pitchFamily="34" charset="0"/>
            </a:endParaRPr>
          </a:p>
        </p:txBody>
      </p:sp>
      <p:pic>
        <p:nvPicPr>
          <p:cNvPr id="6" name="Picture 5"/>
          <p:cNvPicPr>
            <a:picLocks noChangeAspect="1" noChangeArrowheads="1"/>
          </p:cNvPicPr>
          <p:nvPr/>
        </p:nvPicPr>
        <p:blipFill>
          <a:blip r:embed="rId3" cstate="print"/>
          <a:srcRect/>
          <a:stretch>
            <a:fillRect/>
          </a:stretch>
        </p:blipFill>
        <p:spPr bwMode="auto">
          <a:xfrm>
            <a:off x="4864855" y="1192425"/>
            <a:ext cx="3821945" cy="219795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noChangeArrowheads="1"/>
          </p:cNvPicPr>
          <p:nvPr/>
        </p:nvPicPr>
        <p:blipFill>
          <a:blip r:embed="rId3" cstate="print"/>
          <a:srcRect/>
          <a:stretch>
            <a:fillRect/>
          </a:stretch>
        </p:blipFill>
        <p:spPr bwMode="auto">
          <a:xfrm>
            <a:off x="4638686" y="1245301"/>
            <a:ext cx="3871556" cy="2234286"/>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Fleet Information System</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21</a:t>
            </a:fld>
            <a:endParaRPr lang="en-US" dirty="0"/>
          </a:p>
        </p:txBody>
      </p:sp>
      <p:sp>
        <p:nvSpPr>
          <p:cNvPr id="6" name="Content Placeholder 5"/>
          <p:cNvSpPr>
            <a:spLocks noGrp="1"/>
          </p:cNvSpPr>
          <p:nvPr>
            <p:ph sz="half" idx="1"/>
          </p:nvPr>
        </p:nvSpPr>
        <p:spPr>
          <a:xfrm>
            <a:off x="401580" y="1192424"/>
            <a:ext cx="3963329" cy="2287163"/>
          </a:xfrm>
        </p:spPr>
        <p:txBody>
          <a:bodyPr/>
          <a:lstStyle/>
          <a:p>
            <a:r>
              <a:rPr lang="en-US" sz="1900" dirty="0" smtClean="0"/>
              <a:t>Pole </a:t>
            </a:r>
            <a:r>
              <a:rPr lang="en-US" sz="1900" dirty="0"/>
              <a:t>Star’s next generation </a:t>
            </a:r>
            <a:br>
              <a:rPr lang="en-US" sz="1900" dirty="0"/>
            </a:br>
            <a:r>
              <a:rPr lang="en-US" sz="1900" dirty="0"/>
              <a:t>web-based </a:t>
            </a:r>
            <a:r>
              <a:rPr lang="en-US" sz="1900" dirty="0" smtClean="0"/>
              <a:t>fisheries </a:t>
            </a:r>
            <a:r>
              <a:rPr lang="en-US" sz="1900" dirty="0"/>
              <a:t>monitoring </a:t>
            </a:r>
            <a:r>
              <a:rPr lang="en-US" sz="1900" dirty="0" smtClean="0"/>
              <a:t>solution</a:t>
            </a:r>
            <a:r>
              <a:rPr lang="en-US" sz="1900" dirty="0"/>
              <a:t> </a:t>
            </a:r>
            <a:r>
              <a:rPr lang="en-US" sz="1900" dirty="0" smtClean="0"/>
              <a:t>offers customers state-of-the-art alerting functions and actionable intelligence on vessel behaviour</a:t>
            </a:r>
            <a:r>
              <a:rPr lang="en-US" sz="1900" dirty="0"/>
              <a:t>.</a:t>
            </a:r>
          </a:p>
          <a:p>
            <a:endParaRPr lang="en-US" sz="1900" dirty="0"/>
          </a:p>
        </p:txBody>
      </p:sp>
      <p:sp>
        <p:nvSpPr>
          <p:cNvPr id="12" name="Content Placeholder 11"/>
          <p:cNvSpPr>
            <a:spLocks noGrp="1"/>
          </p:cNvSpPr>
          <p:nvPr>
            <p:ph sz="half" idx="12"/>
          </p:nvPr>
        </p:nvSpPr>
        <p:spPr>
          <a:xfrm>
            <a:off x="4677463" y="3829769"/>
            <a:ext cx="3792368" cy="1647906"/>
          </a:xfrm>
        </p:spPr>
        <p:txBody>
          <a:bodyPr/>
          <a:lstStyle/>
          <a:p>
            <a:r>
              <a:rPr lang="en-US" dirty="0"/>
              <a:t>Reporting and electronic forms </a:t>
            </a:r>
            <a:r>
              <a:rPr lang="en-US" dirty="0" smtClean="0"/>
              <a:t>integration</a:t>
            </a:r>
          </a:p>
          <a:p>
            <a:r>
              <a:rPr lang="en-US" dirty="0" smtClean="0"/>
              <a:t>Ad</a:t>
            </a:r>
            <a:r>
              <a:rPr lang="en-US" dirty="0"/>
              <a:t>-hoc reporting </a:t>
            </a:r>
            <a:r>
              <a:rPr lang="en-US" dirty="0" smtClean="0"/>
              <a:t>capability</a:t>
            </a:r>
          </a:p>
          <a:p>
            <a:r>
              <a:rPr lang="en-US" dirty="0" smtClean="0"/>
              <a:t>Customisable electronic forms capability</a:t>
            </a:r>
          </a:p>
          <a:p>
            <a:r>
              <a:rPr lang="en-US" dirty="0" smtClean="0"/>
              <a:t>Trip reporting capabilities</a:t>
            </a:r>
          </a:p>
        </p:txBody>
      </p:sp>
      <p:sp>
        <p:nvSpPr>
          <p:cNvPr id="8" name="Content Placeholder 7"/>
          <p:cNvSpPr>
            <a:spLocks noGrp="1"/>
          </p:cNvSpPr>
          <p:nvPr>
            <p:ph sz="half" idx="13"/>
          </p:nvPr>
        </p:nvSpPr>
        <p:spPr>
          <a:xfrm>
            <a:off x="297808" y="3820265"/>
            <a:ext cx="4379656" cy="1405467"/>
          </a:xfrm>
        </p:spPr>
        <p:txBody>
          <a:bodyPr/>
          <a:lstStyle/>
          <a:p>
            <a:pPr>
              <a:spcBef>
                <a:spcPts val="0"/>
              </a:spcBef>
            </a:pPr>
            <a:r>
              <a:rPr lang="en-US" dirty="0" smtClean="0"/>
              <a:t>Ship registration details including photos, documents, position, catch and trip reporting data</a:t>
            </a:r>
          </a:p>
          <a:p>
            <a:pPr>
              <a:spcBef>
                <a:spcPts val="0"/>
              </a:spcBef>
            </a:pPr>
            <a:r>
              <a:rPr lang="en-US" dirty="0" smtClean="0"/>
              <a:t>Personnel and organisation information linking Master to vessel</a:t>
            </a:r>
          </a:p>
          <a:p>
            <a:pPr>
              <a:spcBef>
                <a:spcPts val="0"/>
              </a:spcBef>
            </a:pPr>
            <a:r>
              <a:rPr lang="en-US" dirty="0" smtClean="0"/>
              <a:t>Fisheries hardware</a:t>
            </a:r>
          </a:p>
        </p:txBody>
      </p:sp>
    </p:spTree>
    <p:extLst>
      <p:ext uri="{BB962C8B-B14F-4D97-AF65-F5344CB8AC3E}">
        <p14:creationId xmlns:p14="http://schemas.microsoft.com/office/powerpoint/2010/main" val="42170413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13156"/>
            <a:ext cx="8229600" cy="505447"/>
          </a:xfrm>
        </p:spPr>
        <p:txBody>
          <a:bodyPr/>
          <a:lstStyle/>
          <a:p>
            <a:r>
              <a:rPr lang="en-US" dirty="0" smtClean="0"/>
              <a:t>Fisheries Monitoring Centre</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22</a:t>
            </a:fld>
            <a:endParaRPr lang="en-US" dirty="0"/>
          </a:p>
        </p:txBody>
      </p:sp>
      <p:sp>
        <p:nvSpPr>
          <p:cNvPr id="9" name="Rectangle 2"/>
          <p:cNvSpPr>
            <a:spLocks noChangeArrowheads="1"/>
          </p:cNvSpPr>
          <p:nvPr/>
        </p:nvSpPr>
        <p:spPr bwMode="auto">
          <a:xfrm>
            <a:off x="419450" y="408266"/>
            <a:ext cx="829299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4" name="Picture 3" descr="vms-diagram-new.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768" y="1195920"/>
            <a:ext cx="5667097" cy="50693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Support for all Key Stakeholders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23</a:t>
            </a:fld>
            <a:endParaRPr lang="en-US" dirty="0"/>
          </a:p>
        </p:txBody>
      </p:sp>
      <p:sp>
        <p:nvSpPr>
          <p:cNvPr id="6" name="Content Placeholder 5"/>
          <p:cNvSpPr>
            <a:spLocks noGrp="1"/>
          </p:cNvSpPr>
          <p:nvPr>
            <p:ph sz="half" idx="1"/>
          </p:nvPr>
        </p:nvSpPr>
        <p:spPr>
          <a:xfrm>
            <a:off x="457201" y="1192425"/>
            <a:ext cx="4393727" cy="3993242"/>
          </a:xfrm>
        </p:spPr>
        <p:txBody>
          <a:bodyPr/>
          <a:lstStyle/>
          <a:p>
            <a:pPr>
              <a:defRPr/>
            </a:pPr>
            <a:r>
              <a:rPr lang="en-US" sz="1900" dirty="0">
                <a:latin typeface="Arial"/>
                <a:cs typeface="Arial"/>
              </a:rPr>
              <a:t>Fisheries management </a:t>
            </a:r>
            <a:r>
              <a:rPr lang="en-US" sz="1900" dirty="0" smtClean="0">
                <a:latin typeface="Arial"/>
                <a:cs typeface="Arial"/>
              </a:rPr>
              <a:t>organisations</a:t>
            </a:r>
            <a:endParaRPr lang="en-US" sz="1900" dirty="0">
              <a:latin typeface="Arial"/>
              <a:cs typeface="Arial"/>
            </a:endParaRPr>
          </a:p>
          <a:p>
            <a:pPr lvl="1">
              <a:defRPr/>
            </a:pPr>
            <a:r>
              <a:rPr lang="en-US" sz="1400" b="0" dirty="0" smtClean="0">
                <a:latin typeface="Arial"/>
                <a:cs typeface="Arial"/>
              </a:rPr>
              <a:t>Tracking, vessel details and photos</a:t>
            </a:r>
            <a:endParaRPr lang="en-US" sz="1400" b="0" dirty="0">
              <a:latin typeface="Arial"/>
              <a:cs typeface="Arial"/>
            </a:endParaRPr>
          </a:p>
          <a:p>
            <a:pPr lvl="0">
              <a:buNone/>
              <a:defRPr/>
            </a:pPr>
            <a:r>
              <a:rPr lang="en-US" dirty="0">
                <a:latin typeface="Arial"/>
                <a:cs typeface="Arial"/>
              </a:rPr>
              <a:t> </a:t>
            </a:r>
          </a:p>
          <a:p>
            <a:pPr lvl="0">
              <a:defRPr/>
            </a:pPr>
            <a:r>
              <a:rPr lang="en-US" dirty="0">
                <a:latin typeface="Arial"/>
                <a:cs typeface="Arial"/>
              </a:rPr>
              <a:t>Vessel owners, agents and </a:t>
            </a:r>
            <a:r>
              <a:rPr lang="en-US" dirty="0" smtClean="0">
                <a:latin typeface="Arial"/>
                <a:cs typeface="Arial"/>
              </a:rPr>
              <a:t>charterers</a:t>
            </a:r>
          </a:p>
          <a:p>
            <a:pPr lvl="1">
              <a:defRPr/>
            </a:pPr>
            <a:r>
              <a:rPr lang="en-US" sz="1400" b="0" dirty="0" smtClean="0">
                <a:latin typeface="Arial"/>
                <a:cs typeface="Arial"/>
              </a:rPr>
              <a:t>Secure </a:t>
            </a:r>
            <a:r>
              <a:rPr lang="en-US" sz="1400" b="0" dirty="0">
                <a:latin typeface="Arial"/>
                <a:cs typeface="Arial"/>
              </a:rPr>
              <a:t>access to their own fleet of </a:t>
            </a:r>
            <a:r>
              <a:rPr lang="en-US" sz="1400" b="0" dirty="0" smtClean="0">
                <a:latin typeface="Arial"/>
                <a:cs typeface="Arial"/>
              </a:rPr>
              <a:t>vessels</a:t>
            </a:r>
            <a:endParaRPr lang="en-US" sz="1400" b="0" dirty="0">
              <a:latin typeface="Arial"/>
              <a:cs typeface="Arial"/>
            </a:endParaRPr>
          </a:p>
          <a:p>
            <a:pPr marL="361950" lvl="0" indent="0">
              <a:buNone/>
              <a:defRPr/>
            </a:pPr>
            <a:endParaRPr lang="en-US" sz="1400" b="0" dirty="0">
              <a:latin typeface="Arial"/>
              <a:cs typeface="Arial"/>
            </a:endParaRPr>
          </a:p>
          <a:p>
            <a:pPr lvl="0">
              <a:defRPr/>
            </a:pPr>
            <a:r>
              <a:rPr lang="en-US" sz="1900" dirty="0">
                <a:latin typeface="Arial"/>
                <a:cs typeface="Arial"/>
              </a:rPr>
              <a:t>International </a:t>
            </a:r>
            <a:r>
              <a:rPr lang="en-US" sz="1900" dirty="0" smtClean="0">
                <a:latin typeface="Arial"/>
                <a:cs typeface="Arial"/>
              </a:rPr>
              <a:t>organisations </a:t>
            </a:r>
            <a:br>
              <a:rPr lang="en-US" sz="1900" dirty="0" smtClean="0">
                <a:latin typeface="Arial"/>
                <a:cs typeface="Arial"/>
              </a:rPr>
            </a:br>
            <a:r>
              <a:rPr lang="en-US" sz="1900" dirty="0" smtClean="0">
                <a:latin typeface="Arial"/>
                <a:cs typeface="Arial"/>
              </a:rPr>
              <a:t>(</a:t>
            </a:r>
            <a:r>
              <a:rPr lang="en-US" sz="1900" dirty="0">
                <a:latin typeface="Arial"/>
                <a:cs typeface="Arial"/>
              </a:rPr>
              <a:t>data sharing</a:t>
            </a:r>
            <a:r>
              <a:rPr lang="en-US" sz="1900" dirty="0" smtClean="0">
                <a:latin typeface="Arial"/>
                <a:cs typeface="Arial"/>
              </a:rPr>
              <a:t>)</a:t>
            </a:r>
          </a:p>
          <a:p>
            <a:pPr lvl="1">
              <a:defRPr/>
            </a:pPr>
            <a:r>
              <a:rPr lang="en-US" sz="1400" b="0" dirty="0" smtClean="0">
                <a:latin typeface="Arial"/>
                <a:cs typeface="Arial"/>
              </a:rPr>
              <a:t>Built</a:t>
            </a:r>
            <a:r>
              <a:rPr lang="en-US" sz="1400" b="0" dirty="0">
                <a:latin typeface="Arial"/>
                <a:cs typeface="Arial"/>
              </a:rPr>
              <a:t>-in features allow data sharing under regional fisheries management </a:t>
            </a:r>
            <a:r>
              <a:rPr lang="en-US" sz="1400" b="0" dirty="0" smtClean="0">
                <a:latin typeface="Arial"/>
                <a:cs typeface="Arial"/>
              </a:rPr>
              <a:t>programmes </a:t>
            </a:r>
            <a:r>
              <a:rPr lang="en-US" sz="1400" b="0" dirty="0">
                <a:latin typeface="Arial"/>
                <a:cs typeface="Arial"/>
              </a:rPr>
              <a:t>including European, Pacific and NAF based data exchange </a:t>
            </a:r>
            <a:r>
              <a:rPr lang="en-US" sz="1400" b="0" dirty="0" smtClean="0">
                <a:latin typeface="Arial"/>
                <a:cs typeface="Arial"/>
              </a:rPr>
              <a:t>formats</a:t>
            </a:r>
            <a:endParaRPr lang="en-US" sz="1400" b="0" dirty="0">
              <a:latin typeface="Arial"/>
              <a:cs typeface="Arial"/>
            </a:endParaRPr>
          </a:p>
        </p:txBody>
      </p:sp>
      <p:pic>
        <p:nvPicPr>
          <p:cNvPr id="9" name="Picture 2"/>
          <p:cNvPicPr>
            <a:picLocks noChangeAspect="1" noChangeArrowheads="1"/>
          </p:cNvPicPr>
          <p:nvPr/>
        </p:nvPicPr>
        <p:blipFill>
          <a:blip r:embed="rId3" cstate="print"/>
          <a:srcRect/>
          <a:stretch>
            <a:fillRect/>
          </a:stretch>
        </p:blipFill>
        <p:spPr bwMode="auto">
          <a:xfrm>
            <a:off x="5023735" y="1300342"/>
            <a:ext cx="3657600" cy="2341563"/>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5023735" y="3767100"/>
            <a:ext cx="3657600" cy="21034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Performance Security &amp; Reliability</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24</a:t>
            </a:fld>
            <a:endParaRPr lang="en-US" dirty="0"/>
          </a:p>
        </p:txBody>
      </p:sp>
      <p:sp>
        <p:nvSpPr>
          <p:cNvPr id="6" name="Content Placeholder 5"/>
          <p:cNvSpPr>
            <a:spLocks noGrp="1"/>
          </p:cNvSpPr>
          <p:nvPr>
            <p:ph sz="half" idx="1"/>
          </p:nvPr>
        </p:nvSpPr>
        <p:spPr>
          <a:xfrm>
            <a:off x="373771" y="1192425"/>
            <a:ext cx="5346012" cy="3993242"/>
          </a:xfrm>
        </p:spPr>
        <p:txBody>
          <a:bodyPr/>
          <a:lstStyle/>
          <a:p>
            <a:pPr lvl="0" fontAlgn="auto">
              <a:spcAft>
                <a:spcPts val="0"/>
              </a:spcAft>
              <a:defRPr/>
            </a:pPr>
            <a:r>
              <a:rPr lang="en-US" sz="1900" b="0" dirty="0">
                <a:latin typeface="Arial"/>
                <a:cs typeface="Arial"/>
              </a:rPr>
              <a:t>The operations centre processes position and catch reports within a high availability environment suitable for the collection, storage and forwarding of evidentiary data</a:t>
            </a:r>
          </a:p>
          <a:p>
            <a:pPr lvl="0" fontAlgn="auto">
              <a:spcAft>
                <a:spcPts val="0"/>
              </a:spcAft>
              <a:defRPr/>
            </a:pPr>
            <a:endParaRPr lang="en-US" sz="1900" b="0" dirty="0">
              <a:latin typeface="Arial"/>
              <a:cs typeface="Arial"/>
            </a:endParaRPr>
          </a:p>
          <a:p>
            <a:pPr lvl="0" fontAlgn="auto">
              <a:spcAft>
                <a:spcPts val="0"/>
              </a:spcAft>
              <a:defRPr/>
            </a:pPr>
            <a:r>
              <a:rPr lang="en-US" sz="1900" b="0" dirty="0">
                <a:latin typeface="Arial"/>
                <a:cs typeface="Arial"/>
              </a:rPr>
              <a:t>Fault tolerance is achieved through the use of HP servers, EMC storage, VMWare virtualization and Sonicwall firewalls or cloud hosted sites using Amazon Web Services (AWS)</a:t>
            </a:r>
          </a:p>
          <a:p>
            <a:pPr lvl="0" fontAlgn="auto">
              <a:spcAft>
                <a:spcPts val="0"/>
              </a:spcAft>
              <a:defRPr/>
            </a:pPr>
            <a:endParaRPr lang="en-US" sz="1900" b="0" dirty="0">
              <a:latin typeface="Arial"/>
              <a:cs typeface="Arial"/>
            </a:endParaRPr>
          </a:p>
          <a:p>
            <a:pPr lvl="0" fontAlgn="auto">
              <a:spcAft>
                <a:spcPts val="0"/>
              </a:spcAft>
              <a:defRPr/>
            </a:pPr>
            <a:r>
              <a:rPr lang="en-US" sz="1900" b="0" dirty="0">
                <a:latin typeface="Arial"/>
                <a:cs typeface="Arial"/>
              </a:rPr>
              <a:t>For customers who prefer to deploy in-house (using their own infrastructure) we provide reference implementations under VMWare. This enables fully virtualized hosting within a client’s own </a:t>
            </a:r>
            <a:r>
              <a:rPr lang="en-US" sz="1900" b="0" dirty="0" smtClean="0">
                <a:latin typeface="Arial"/>
                <a:cs typeface="Arial"/>
              </a:rPr>
              <a:t>datacentre </a:t>
            </a:r>
            <a:r>
              <a:rPr lang="en-US" sz="1900" b="0" dirty="0">
                <a:latin typeface="Arial"/>
                <a:cs typeface="Arial"/>
              </a:rPr>
              <a:t>environment</a:t>
            </a:r>
          </a:p>
        </p:txBody>
      </p:sp>
      <p:pic>
        <p:nvPicPr>
          <p:cNvPr id="8" name="Picture 2"/>
          <p:cNvPicPr>
            <a:picLocks noChangeAspect="1" noChangeArrowheads="1"/>
          </p:cNvPicPr>
          <p:nvPr/>
        </p:nvPicPr>
        <p:blipFill>
          <a:blip r:embed="rId3" cstate="print"/>
          <a:srcRect/>
          <a:stretch>
            <a:fillRect/>
          </a:stretch>
        </p:blipFill>
        <p:spPr bwMode="auto">
          <a:xfrm>
            <a:off x="5942777" y="1371346"/>
            <a:ext cx="2698691" cy="1988088"/>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a:stretch>
            <a:fillRect/>
          </a:stretch>
        </p:blipFill>
        <p:spPr bwMode="auto">
          <a:xfrm>
            <a:off x="5951540" y="3928470"/>
            <a:ext cx="2692986" cy="1984305"/>
          </a:xfrm>
          <a:prstGeom prst="rect">
            <a:avLst/>
          </a:prstGeom>
          <a:noFill/>
          <a:ln w="9525">
            <a:noFill/>
            <a:miter lim="800000"/>
            <a:headEnd/>
            <a:tailEnd/>
          </a:ln>
        </p:spPr>
      </p:pic>
    </p:spTree>
    <p:extLst>
      <p:ext uri="{BB962C8B-B14F-4D97-AF65-F5344CB8AC3E}">
        <p14:creationId xmlns:p14="http://schemas.microsoft.com/office/powerpoint/2010/main" val="5384335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55549"/>
            <a:ext cx="8229600" cy="505447"/>
          </a:xfrm>
        </p:spPr>
        <p:txBody>
          <a:bodyPr/>
          <a:lstStyle/>
          <a:p>
            <a:r>
              <a:rPr lang="en-US" sz="2200" dirty="0" smtClean="0"/>
              <a:t>Maritime Domain Awareness – Integrating VMS, LRIT and AIS</a:t>
            </a:r>
            <a:endParaRPr lang="en-US" sz="2200" dirty="0"/>
          </a:p>
        </p:txBody>
      </p:sp>
      <p:sp>
        <p:nvSpPr>
          <p:cNvPr id="9" name="Rectangle 2"/>
          <p:cNvSpPr>
            <a:spLocks noChangeArrowheads="1"/>
          </p:cNvSpPr>
          <p:nvPr/>
        </p:nvSpPr>
        <p:spPr bwMode="auto">
          <a:xfrm>
            <a:off x="419450" y="408266"/>
            <a:ext cx="829299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053" name="Picture 5"/>
          <p:cNvPicPr>
            <a:picLocks noChangeAspect="1" noChangeArrowheads="1"/>
          </p:cNvPicPr>
          <p:nvPr/>
        </p:nvPicPr>
        <p:blipFill>
          <a:blip r:embed="rId3" cstate="print"/>
          <a:srcRect/>
          <a:stretch>
            <a:fillRect/>
          </a:stretch>
        </p:blipFill>
        <p:spPr bwMode="auto">
          <a:xfrm>
            <a:off x="0" y="799547"/>
            <a:ext cx="9144000" cy="6062663"/>
          </a:xfrm>
          <a:prstGeom prst="rect">
            <a:avLst/>
          </a:prstGeom>
          <a:noFill/>
          <a:ln w="9525">
            <a:noFill/>
            <a:miter lim="800000"/>
            <a:headEnd/>
            <a:tailEnd/>
          </a:ln>
        </p:spPr>
      </p:pic>
      <p:sp>
        <p:nvSpPr>
          <p:cNvPr id="6" name="TextBox 5"/>
          <p:cNvSpPr txBox="1"/>
          <p:nvPr/>
        </p:nvSpPr>
        <p:spPr bwMode="auto">
          <a:xfrm rot="16200000">
            <a:off x="-450501" y="6216333"/>
            <a:ext cx="1085668" cy="184666"/>
          </a:xfrm>
          <a:prstGeom prst="rect">
            <a:avLst/>
          </a:prstGeom>
          <a:noFill/>
          <a:ln w="9525">
            <a:noFill/>
            <a:miter lim="800000"/>
            <a:headEnd/>
            <a:tailEnd/>
          </a:ln>
        </p:spPr>
        <p:txBody>
          <a:bodyPr vert="horz" wrap="square" lIns="0" tIns="45720" rIns="0" bIns="0" numCol="1" rtlCol="0" anchor="t" anchorCtr="0" compatLnSpc="1">
            <a:prstTxWarp prst="textNoShape">
              <a:avLst/>
            </a:prstTxWarp>
            <a:spAutoFit/>
          </a:bodyPr>
          <a:lstStyle/>
          <a:p>
            <a:pPr algn="ctr" defTabSz="914400"/>
            <a:r>
              <a:rPr lang="en-US" sz="900" dirty="0" smtClean="0"/>
              <a:t>Illustrated concept</a:t>
            </a:r>
            <a:endParaRPr kumimoji="0" lang="en-US" sz="900" b="0" i="0" u="none" strike="noStrike" kern="1200" cap="none" spc="0" normalizeH="0" baseline="0" noProof="0" dirty="0" smtClean="0">
              <a:ln>
                <a:noFill/>
              </a:ln>
              <a:solidFill>
                <a:schemeClr val="tx1">
                  <a:lumMod val="75000"/>
                  <a:lumOff val="25000"/>
                </a:schemeClr>
              </a:solidFill>
              <a:effectLst/>
              <a:uLnTx/>
              <a:uFillTx/>
              <a:latin typeface="Helvetica 55 Roman" pitchFamily="34" charset="0"/>
              <a:ea typeface="ＭＳ Ｐゴシック" charset="-128"/>
              <a:cs typeface="Helvetica 55 Roman" pitchFamily="34" charset="0"/>
            </a:endParaRPr>
          </a:p>
        </p:txBody>
      </p:sp>
      <p:sp>
        <p:nvSpPr>
          <p:cNvPr id="3" name="Slide Number Placeholder 2"/>
          <p:cNvSpPr>
            <a:spLocks noGrp="1"/>
          </p:cNvSpPr>
          <p:nvPr>
            <p:ph type="sldNum" sz="quarter" idx="10"/>
          </p:nvPr>
        </p:nvSpPr>
        <p:spPr/>
        <p:txBody>
          <a:bodyPr/>
          <a:lstStyle/>
          <a:p>
            <a:fld id="{B7F226E1-D7AC-4E7F-9DF6-265D5E462BDC}" type="slidenum">
              <a:rPr lang="en-US" smtClean="0">
                <a:solidFill>
                  <a:schemeClr val="bg1"/>
                </a:solidFill>
              </a:rPr>
              <a:pPr/>
              <a:t>25</a:t>
            </a:fld>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_X1A.jpg"/>
          <p:cNvPicPr>
            <a:picLocks noChangeAspect="1"/>
          </p:cNvPicPr>
          <p:nvPr/>
        </p:nvPicPr>
        <p:blipFill rotWithShape="1">
          <a:blip r:embed="rId2" cstate="print">
            <a:extLst>
              <a:ext uri="{28A0092B-C50C-407E-A947-70E740481C1C}">
                <a14:useLocalDpi xmlns:a14="http://schemas.microsoft.com/office/drawing/2010/main" val="0"/>
              </a:ext>
            </a:extLst>
          </a:blip>
          <a:srcRect l="34285" r="30644"/>
          <a:stretch/>
        </p:blipFill>
        <p:spPr>
          <a:xfrm>
            <a:off x="0" y="34925"/>
            <a:ext cx="4027477" cy="6808344"/>
          </a:xfrm>
          <a:prstGeom prst="rect">
            <a:avLst/>
          </a:prstGeom>
        </p:spPr>
      </p:pic>
      <p:sp>
        <p:nvSpPr>
          <p:cNvPr id="2" name="Slide Number Placeholder 1"/>
          <p:cNvSpPr>
            <a:spLocks noGrp="1"/>
          </p:cNvSpPr>
          <p:nvPr>
            <p:ph type="sldNum" sz="quarter" idx="10"/>
          </p:nvPr>
        </p:nvSpPr>
        <p:spPr/>
        <p:txBody>
          <a:bodyPr/>
          <a:lstStyle/>
          <a:p>
            <a:fld id="{5E0FF93E-542A-49AF-B28B-D390AF340817}" type="slidenum">
              <a:rPr lang="en-US" smtClean="0"/>
              <a:pPr/>
              <a:t>26</a:t>
            </a:fld>
            <a:endParaRPr lang="en-US" dirty="0"/>
          </a:p>
        </p:txBody>
      </p:sp>
      <p:sp>
        <p:nvSpPr>
          <p:cNvPr id="10" name="Title 5"/>
          <p:cNvSpPr>
            <a:spLocks noGrp="1"/>
          </p:cNvSpPr>
          <p:nvPr>
            <p:ph type="title"/>
          </p:nvPr>
        </p:nvSpPr>
        <p:spPr>
          <a:xfrm>
            <a:off x="4442926" y="1035638"/>
            <a:ext cx="4379055" cy="824614"/>
          </a:xfrm>
        </p:spPr>
        <p:txBody>
          <a:bodyPr/>
          <a:lstStyle/>
          <a:p>
            <a:r>
              <a:rPr lang="en-US" dirty="0" smtClean="0"/>
              <a:t>Financial Markets</a:t>
            </a:r>
            <a:endParaRPr lang="en-US" dirty="0"/>
          </a:p>
        </p:txBody>
      </p:sp>
      <p:sp>
        <p:nvSpPr>
          <p:cNvPr id="12" name="Content Placeholder 7"/>
          <p:cNvSpPr txBox="1">
            <a:spLocks/>
          </p:cNvSpPr>
          <p:nvPr/>
        </p:nvSpPr>
        <p:spPr>
          <a:xfrm>
            <a:off x="4368765" y="1803664"/>
            <a:ext cx="4379055" cy="4777741"/>
          </a:xfrm>
          <a:prstGeom prst="rect">
            <a:avLst/>
          </a:prstGeom>
        </p:spPr>
        <p:txBody>
          <a:bodyPr/>
          <a:lstStyle>
            <a:lvl1pPr marL="274320" indent="-274320" algn="l" rtl="0" eaLnBrk="1" fontAlgn="base" hangingPunct="1">
              <a:spcBef>
                <a:spcPct val="20000"/>
              </a:spcBef>
              <a:spcAft>
                <a:spcPct val="0"/>
              </a:spcAft>
              <a:buClr>
                <a:srgbClr val="0D77C6"/>
              </a:buClr>
              <a:buSzPct val="115000"/>
              <a:buFont typeface="Arial" pitchFamily="34" charset="0"/>
              <a:buChar char="•"/>
              <a:defRPr sz="2000" b="1" kern="1200">
                <a:solidFill>
                  <a:schemeClr val="tx1">
                    <a:lumMod val="75000"/>
                    <a:lumOff val="25000"/>
                  </a:schemeClr>
                </a:solidFill>
                <a:latin typeface="Arial" pitchFamily="34" charset="0"/>
                <a:ea typeface="ＭＳ Ｐゴシック" charset="-128"/>
                <a:cs typeface="Arial" pitchFamily="34" charset="0"/>
              </a:defRPr>
            </a:lvl1pPr>
            <a:lvl2pPr marL="548640" indent="-276225" algn="l" rtl="0" eaLnBrk="1" fontAlgn="base" hangingPunct="1">
              <a:spcBef>
                <a:spcPct val="20000"/>
              </a:spcBef>
              <a:spcAft>
                <a:spcPct val="0"/>
              </a:spcAft>
              <a:buClr>
                <a:srgbClr val="0D77C6"/>
              </a:buClr>
              <a:buSzPct val="100000"/>
              <a:buFont typeface="Arial" pitchFamily="34" charset="0"/>
              <a:buChar char="•"/>
              <a:defRPr sz="1600" kern="1200">
                <a:solidFill>
                  <a:schemeClr val="tx1">
                    <a:lumMod val="75000"/>
                    <a:lumOff val="25000"/>
                  </a:schemeClr>
                </a:solidFill>
                <a:latin typeface="Arial" pitchFamily="34" charset="0"/>
                <a:ea typeface="ＭＳ Ｐゴシック" charset="-128"/>
                <a:cs typeface="Arial" pitchFamily="34" charset="0"/>
              </a:defRPr>
            </a:lvl2pPr>
            <a:lvl3pPr marL="822960" indent="-274320" algn="l" rtl="0" eaLnBrk="1" fontAlgn="base" hangingPunct="1">
              <a:spcBef>
                <a:spcPct val="20000"/>
              </a:spcBef>
              <a:spcAft>
                <a:spcPct val="0"/>
              </a:spcAft>
              <a:buClr>
                <a:srgbClr val="0D77C6"/>
              </a:buClr>
              <a:buSzPct val="100000"/>
              <a:buFont typeface="Arial" pitchFamily="34" charset="0"/>
              <a:buChar char="-"/>
              <a:defRPr sz="1600" kern="1200">
                <a:solidFill>
                  <a:schemeClr val="tx1">
                    <a:lumMod val="75000"/>
                    <a:lumOff val="25000"/>
                  </a:schemeClr>
                </a:solidFill>
                <a:latin typeface="Arial" pitchFamily="34" charset="0"/>
                <a:ea typeface="ＭＳ Ｐゴシック" charset="-128"/>
                <a:cs typeface="Arial" pitchFamily="34" charset="0"/>
              </a:defRPr>
            </a:lvl3pPr>
            <a:lvl4pPr marL="1097280" indent="-266700" algn="l" rtl="0" eaLnBrk="1" fontAlgn="base" hangingPunct="1">
              <a:spcBef>
                <a:spcPct val="20000"/>
              </a:spcBef>
              <a:spcAft>
                <a:spcPct val="0"/>
              </a:spcAft>
              <a:buClr>
                <a:srgbClr val="0D77C6"/>
              </a:buClr>
              <a:buSzPct val="100000"/>
              <a:buFont typeface="Arial" pitchFamily="34" charset="0"/>
              <a:buChar char="&gt;"/>
              <a:defRPr sz="1600" kern="1200">
                <a:solidFill>
                  <a:schemeClr val="tx1">
                    <a:lumMod val="75000"/>
                    <a:lumOff val="25000"/>
                  </a:schemeClr>
                </a:solidFill>
                <a:latin typeface="Arial" pitchFamily="34" charset="0"/>
                <a:ea typeface="ＭＳ Ｐゴシック" charset="-128"/>
                <a:cs typeface="Arial" pitchFamily="34" charset="0"/>
              </a:defRPr>
            </a:lvl4pPr>
            <a:lvl5pPr marL="1737360" indent="-266700" algn="l" rtl="0" eaLnBrk="1" fontAlgn="base" hangingPunct="1">
              <a:spcBef>
                <a:spcPct val="20000"/>
              </a:spcBef>
              <a:spcAft>
                <a:spcPct val="0"/>
              </a:spcAft>
              <a:buClr>
                <a:srgbClr val="0D77C6"/>
              </a:buClr>
              <a:buSzPct val="100000"/>
              <a:buFont typeface="Helvetica 55 Roman" pitchFamily="34" charset="0"/>
              <a:buChar char="&gt;"/>
              <a:defRPr sz="1600" kern="1200">
                <a:solidFill>
                  <a:schemeClr val="tx1">
                    <a:lumMod val="75000"/>
                    <a:lumOff val="25000"/>
                  </a:schemeClr>
                </a:solidFill>
                <a:latin typeface="Arial" pitchFamily="34" charset="0"/>
                <a:ea typeface="ＭＳ Ｐゴシック" charset="-128"/>
                <a:cs typeface="Arial" pitchFamily="34" charset="0"/>
              </a:defRPr>
            </a:lvl5pPr>
            <a:lvl6pPr marL="1737360" indent="-210312" algn="l"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50000"/>
              </a:lnSpc>
            </a:pPr>
            <a:r>
              <a:rPr lang="en-US" dirty="0" smtClean="0"/>
              <a:t>Overview</a:t>
            </a:r>
          </a:p>
          <a:p>
            <a:pPr>
              <a:lnSpc>
                <a:spcPct val="150000"/>
              </a:lnSpc>
            </a:pPr>
            <a:r>
              <a:rPr lang="en-US" dirty="0" smtClean="0"/>
              <a:t>PurpleTRAC</a:t>
            </a:r>
          </a:p>
          <a:p>
            <a:pPr>
              <a:lnSpc>
                <a:spcPct val="150000"/>
              </a:lnSpc>
            </a:pPr>
            <a:r>
              <a:rPr lang="en-US" dirty="0" smtClean="0"/>
              <a:t>Automatic Ship Screening</a:t>
            </a:r>
          </a:p>
          <a:p>
            <a:pPr>
              <a:lnSpc>
                <a:spcPct val="150000"/>
              </a:lnSpc>
            </a:pPr>
            <a:r>
              <a:rPr lang="en-US" dirty="0" smtClean="0"/>
              <a:t>Ship Tracking</a:t>
            </a:r>
          </a:p>
          <a:p>
            <a:pPr>
              <a:lnSpc>
                <a:spcPct val="150000"/>
              </a:lnSpc>
            </a:pPr>
            <a:r>
              <a:rPr lang="en-US" dirty="0" smtClean="0"/>
              <a:t>Reporting</a:t>
            </a:r>
          </a:p>
        </p:txBody>
      </p:sp>
      <p:pic>
        <p:nvPicPr>
          <p:cNvPr id="13" name="Picture 12" descr="bottom_swoosh.png"/>
          <p:cNvPicPr>
            <a:picLocks noChangeAspect="1"/>
          </p:cNvPicPr>
          <p:nvPr/>
        </p:nvPicPr>
        <p:blipFill>
          <a:blip r:embed="rId3" cstate="print"/>
          <a:stretch>
            <a:fillRect/>
          </a:stretch>
        </p:blipFill>
        <p:spPr>
          <a:xfrm>
            <a:off x="-6360" y="6387855"/>
            <a:ext cx="9144000" cy="455414"/>
          </a:xfrm>
          <a:prstGeom prst="rect">
            <a:avLst/>
          </a:prstGeom>
        </p:spPr>
      </p:pic>
      <p:sp>
        <p:nvSpPr>
          <p:cNvPr id="14" name="Slide Number Placeholder 4"/>
          <p:cNvSpPr txBox="1">
            <a:spLocks/>
          </p:cNvSpPr>
          <p:nvPr/>
        </p:nvSpPr>
        <p:spPr>
          <a:xfrm>
            <a:off x="8642690" y="6594994"/>
            <a:ext cx="423644" cy="250164"/>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800" kern="1200">
                <a:solidFill>
                  <a:schemeClr val="bg1">
                    <a:lumMod val="85000"/>
                  </a:schemeClr>
                </a:solidFill>
                <a:latin typeface="Arial"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fld id="{78C1DA6B-C409-4075-8E5E-004E24D35B66}" type="slidenum">
              <a:rPr lang="en-US" smtClean="0"/>
              <a:pPr/>
              <a:t>26</a:t>
            </a:fld>
            <a:endParaRPr lang="en-US" dirty="0"/>
          </a:p>
        </p:txBody>
      </p:sp>
    </p:spTree>
    <p:extLst>
      <p:ext uri="{BB962C8B-B14F-4D97-AF65-F5344CB8AC3E}">
        <p14:creationId xmlns:p14="http://schemas.microsoft.com/office/powerpoint/2010/main" val="937198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E0FF93E-542A-49AF-B28B-D390AF340817}" type="slidenum">
              <a:rPr lang="en-US" smtClean="0"/>
              <a:pPr/>
              <a:t>27</a:t>
            </a:fld>
            <a:endParaRPr lang="en-US" dirty="0"/>
          </a:p>
        </p:txBody>
      </p:sp>
      <p:sp>
        <p:nvSpPr>
          <p:cNvPr id="3" name="Title 2"/>
          <p:cNvSpPr>
            <a:spLocks noGrp="1"/>
          </p:cNvSpPr>
          <p:nvPr>
            <p:ph type="title"/>
          </p:nvPr>
        </p:nvSpPr>
        <p:spPr/>
        <p:txBody>
          <a:bodyPr/>
          <a:lstStyle/>
          <a:p>
            <a:r>
              <a:rPr lang="en-US" dirty="0" smtClean="0"/>
              <a:t>Overview</a:t>
            </a:r>
            <a:endParaRPr lang="en-US" dirty="0"/>
          </a:p>
        </p:txBody>
      </p:sp>
      <p:sp>
        <p:nvSpPr>
          <p:cNvPr id="5" name="Content Placeholder 5"/>
          <p:cNvSpPr txBox="1">
            <a:spLocks/>
          </p:cNvSpPr>
          <p:nvPr/>
        </p:nvSpPr>
        <p:spPr>
          <a:xfrm>
            <a:off x="438660" y="1127527"/>
            <a:ext cx="8191850" cy="4777741"/>
          </a:xfrm>
          <a:prstGeom prst="rect">
            <a:avLst/>
          </a:prstGeom>
        </p:spPr>
        <p:txBody>
          <a:bodyPr/>
          <a:lstStyle>
            <a:lvl1pPr marL="274320" indent="-274320" algn="l" rtl="0" eaLnBrk="1" fontAlgn="base" hangingPunct="1">
              <a:spcBef>
                <a:spcPct val="20000"/>
              </a:spcBef>
              <a:spcAft>
                <a:spcPct val="0"/>
              </a:spcAft>
              <a:buClr>
                <a:srgbClr val="0D77C6"/>
              </a:buClr>
              <a:buSzPct val="115000"/>
              <a:buFont typeface="Arial" pitchFamily="34" charset="0"/>
              <a:buChar char="•"/>
              <a:defRPr sz="2000" b="1" kern="1200">
                <a:solidFill>
                  <a:schemeClr val="tx1">
                    <a:lumMod val="75000"/>
                    <a:lumOff val="25000"/>
                  </a:schemeClr>
                </a:solidFill>
                <a:latin typeface="Arial" pitchFamily="34" charset="0"/>
                <a:ea typeface="ＭＳ Ｐゴシック" charset="-128"/>
                <a:cs typeface="Arial" pitchFamily="34" charset="0"/>
              </a:defRPr>
            </a:lvl1pPr>
            <a:lvl2pPr marL="548640" indent="-276225" algn="l" rtl="0" eaLnBrk="1" fontAlgn="base" hangingPunct="1">
              <a:spcBef>
                <a:spcPct val="20000"/>
              </a:spcBef>
              <a:spcAft>
                <a:spcPct val="0"/>
              </a:spcAft>
              <a:buClr>
                <a:srgbClr val="0D77C6"/>
              </a:buClr>
              <a:buSzPct val="100000"/>
              <a:buFont typeface="Arial" pitchFamily="34" charset="0"/>
              <a:buChar char="•"/>
              <a:defRPr sz="1600" kern="1200">
                <a:solidFill>
                  <a:schemeClr val="tx1">
                    <a:lumMod val="75000"/>
                    <a:lumOff val="25000"/>
                  </a:schemeClr>
                </a:solidFill>
                <a:latin typeface="Arial" pitchFamily="34" charset="0"/>
                <a:ea typeface="ＭＳ Ｐゴシック" charset="-128"/>
                <a:cs typeface="Arial" pitchFamily="34" charset="0"/>
              </a:defRPr>
            </a:lvl2pPr>
            <a:lvl3pPr marL="822960" indent="-274320" algn="l" rtl="0" eaLnBrk="1" fontAlgn="base" hangingPunct="1">
              <a:spcBef>
                <a:spcPct val="20000"/>
              </a:spcBef>
              <a:spcAft>
                <a:spcPct val="0"/>
              </a:spcAft>
              <a:buClr>
                <a:srgbClr val="0D77C6"/>
              </a:buClr>
              <a:buSzPct val="100000"/>
              <a:buFont typeface="Arial" pitchFamily="34" charset="0"/>
              <a:buChar char="-"/>
              <a:defRPr sz="1600" kern="1200">
                <a:solidFill>
                  <a:schemeClr val="tx1">
                    <a:lumMod val="75000"/>
                    <a:lumOff val="25000"/>
                  </a:schemeClr>
                </a:solidFill>
                <a:latin typeface="Arial" pitchFamily="34" charset="0"/>
                <a:ea typeface="ＭＳ Ｐゴシック" charset="-128"/>
                <a:cs typeface="Arial" pitchFamily="34" charset="0"/>
              </a:defRPr>
            </a:lvl3pPr>
            <a:lvl4pPr marL="1097280" indent="-266700" algn="l" rtl="0" eaLnBrk="1" fontAlgn="base" hangingPunct="1">
              <a:spcBef>
                <a:spcPct val="20000"/>
              </a:spcBef>
              <a:spcAft>
                <a:spcPct val="0"/>
              </a:spcAft>
              <a:buClr>
                <a:srgbClr val="0D77C6"/>
              </a:buClr>
              <a:buSzPct val="100000"/>
              <a:buFont typeface="Arial" pitchFamily="34" charset="0"/>
              <a:buChar char="&gt;"/>
              <a:defRPr sz="1600" kern="1200">
                <a:solidFill>
                  <a:schemeClr val="tx1">
                    <a:lumMod val="75000"/>
                    <a:lumOff val="25000"/>
                  </a:schemeClr>
                </a:solidFill>
                <a:latin typeface="Arial" pitchFamily="34" charset="0"/>
                <a:ea typeface="ＭＳ Ｐゴシック" charset="-128"/>
                <a:cs typeface="Arial" pitchFamily="34" charset="0"/>
              </a:defRPr>
            </a:lvl4pPr>
            <a:lvl5pPr marL="1737360" indent="-266700" algn="l" rtl="0" eaLnBrk="1" fontAlgn="base" hangingPunct="1">
              <a:spcBef>
                <a:spcPct val="20000"/>
              </a:spcBef>
              <a:spcAft>
                <a:spcPct val="0"/>
              </a:spcAft>
              <a:buClr>
                <a:srgbClr val="0D77C6"/>
              </a:buClr>
              <a:buSzPct val="100000"/>
              <a:buFont typeface="Helvetica 55 Roman" pitchFamily="34" charset="0"/>
              <a:buChar char="&gt;"/>
              <a:defRPr sz="1600" kern="1200">
                <a:solidFill>
                  <a:schemeClr val="tx1">
                    <a:lumMod val="75000"/>
                    <a:lumOff val="25000"/>
                  </a:schemeClr>
                </a:solidFill>
                <a:latin typeface="Arial" pitchFamily="34" charset="0"/>
                <a:ea typeface="ＭＳ Ｐゴシック" charset="-128"/>
                <a:cs typeface="Arial" pitchFamily="34" charset="0"/>
              </a:defRPr>
            </a:lvl5pPr>
            <a:lvl6pPr marL="1737360" indent="-210312" algn="l"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a:buFont typeface="Arial" pitchFamily="34" charset="0"/>
              <a:buNone/>
            </a:pPr>
            <a:r>
              <a:rPr lang="en-GB" sz="1900" b="0" dirty="0" smtClean="0">
                <a:solidFill>
                  <a:schemeClr val="tx1">
                    <a:lumMod val="85000"/>
                    <a:lumOff val="15000"/>
                  </a:schemeClr>
                </a:solidFill>
              </a:rPr>
              <a:t>Sanctions and international regulatory policy grows by the day and no other industry has been affected more than shipping &amp; transportation. The need for organisations with exposures to shipping and cargoes to know and prove who, what and where they are trading with is now essential.</a:t>
            </a:r>
          </a:p>
          <a:p>
            <a:pPr marL="0">
              <a:buFont typeface="Arial" pitchFamily="34" charset="0"/>
              <a:buNone/>
            </a:pPr>
            <a:endParaRPr lang="en-GB" sz="1900" b="0" dirty="0" smtClean="0">
              <a:solidFill>
                <a:schemeClr val="tx1">
                  <a:lumMod val="85000"/>
                  <a:lumOff val="15000"/>
                </a:schemeClr>
              </a:solidFill>
            </a:endParaRPr>
          </a:p>
          <a:p>
            <a:pPr marL="0">
              <a:buFont typeface="Arial" pitchFamily="34" charset="0"/>
              <a:buNone/>
            </a:pPr>
            <a:endParaRPr lang="en-GB" sz="1900" b="0" dirty="0">
              <a:solidFill>
                <a:schemeClr val="tx1">
                  <a:lumMod val="85000"/>
                  <a:lumOff val="15000"/>
                </a:schemeClr>
              </a:solidFill>
            </a:endParaRPr>
          </a:p>
          <a:p>
            <a:pPr marL="0">
              <a:buFont typeface="Arial" pitchFamily="34" charset="0"/>
              <a:buNone/>
            </a:pPr>
            <a:endParaRPr lang="en-GB" sz="1900" b="0" dirty="0" smtClean="0">
              <a:solidFill>
                <a:schemeClr val="tx1">
                  <a:lumMod val="85000"/>
                  <a:lumOff val="15000"/>
                </a:schemeClr>
              </a:solidFill>
            </a:endParaRPr>
          </a:p>
          <a:p>
            <a:pPr marL="0">
              <a:buFont typeface="Arial" pitchFamily="34" charset="0"/>
              <a:buNone/>
            </a:pPr>
            <a:endParaRPr lang="en-GB" sz="1900" b="0" dirty="0">
              <a:solidFill>
                <a:schemeClr val="tx1">
                  <a:lumMod val="85000"/>
                  <a:lumOff val="15000"/>
                </a:schemeClr>
              </a:solidFill>
            </a:endParaRPr>
          </a:p>
          <a:p>
            <a:pPr marL="0">
              <a:buFont typeface="Arial" pitchFamily="34" charset="0"/>
              <a:buNone/>
            </a:pPr>
            <a:endParaRPr lang="en-GB" sz="1900" b="0" dirty="0" smtClean="0">
              <a:solidFill>
                <a:schemeClr val="tx1">
                  <a:lumMod val="85000"/>
                  <a:lumOff val="15000"/>
                </a:schemeClr>
              </a:solidFill>
            </a:endParaRPr>
          </a:p>
          <a:p>
            <a:pPr marL="0">
              <a:buFont typeface="Arial" pitchFamily="34" charset="0"/>
              <a:buNone/>
            </a:pPr>
            <a:endParaRPr lang="en-GB" sz="1900" b="0" dirty="0">
              <a:solidFill>
                <a:schemeClr val="tx1">
                  <a:lumMod val="85000"/>
                  <a:lumOff val="15000"/>
                </a:schemeClr>
              </a:solidFill>
            </a:endParaRPr>
          </a:p>
          <a:p>
            <a:pPr marL="0">
              <a:buFont typeface="Arial" pitchFamily="34" charset="0"/>
              <a:buNone/>
            </a:pPr>
            <a:endParaRPr lang="en-GB" sz="1900" b="0" dirty="0">
              <a:solidFill>
                <a:schemeClr val="tx1">
                  <a:lumMod val="85000"/>
                  <a:lumOff val="15000"/>
                </a:schemeClr>
              </a:solidFill>
            </a:endParaRPr>
          </a:p>
          <a:p>
            <a:pPr marL="0">
              <a:buFont typeface="Arial" pitchFamily="34" charset="0"/>
              <a:buNone/>
            </a:pPr>
            <a:r>
              <a:rPr lang="en-GB" sz="1900" b="0" dirty="0" smtClean="0">
                <a:solidFill>
                  <a:schemeClr val="tx1">
                    <a:lumMod val="85000"/>
                    <a:lumOff val="15000"/>
                  </a:schemeClr>
                </a:solidFill>
              </a:rPr>
              <a:t>In order to mitigate the risk of money laundering and terrorist financing, and avoid the likely criminal, reputational, and commercial damage that would occur as a result of non-compliance, many organisations with exposures to shipping and cargoes are incorporating ship tracking services into their risk management strategies.</a:t>
            </a:r>
          </a:p>
        </p:txBody>
      </p:sp>
      <p:pic>
        <p:nvPicPr>
          <p:cNvPr id="8" name="Picture 7" descr="15_X1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5236" y="2438619"/>
            <a:ext cx="3512565" cy="2317533"/>
          </a:xfrm>
          <a:prstGeom prst="rect">
            <a:avLst/>
          </a:prstGeom>
        </p:spPr>
      </p:pic>
    </p:spTree>
    <p:extLst>
      <p:ext uri="{BB962C8B-B14F-4D97-AF65-F5344CB8AC3E}">
        <p14:creationId xmlns:p14="http://schemas.microsoft.com/office/powerpoint/2010/main" val="680063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PurpleTRAC</a:t>
            </a:r>
            <a:endParaRPr lang="en-US" dirty="0"/>
          </a:p>
        </p:txBody>
      </p:sp>
      <p:sp>
        <p:nvSpPr>
          <p:cNvPr id="2" name="Slide Number Placeholder 1"/>
          <p:cNvSpPr>
            <a:spLocks noGrp="1"/>
          </p:cNvSpPr>
          <p:nvPr>
            <p:ph type="sldNum" sz="quarter" idx="10"/>
          </p:nvPr>
        </p:nvSpPr>
        <p:spPr/>
        <p:txBody>
          <a:bodyPr/>
          <a:lstStyle/>
          <a:p>
            <a:fld id="{78C1DA6B-C409-4075-8E5E-004E24D35B66}" type="slidenum">
              <a:rPr lang="en-US" smtClean="0"/>
              <a:pPr/>
              <a:t>28</a:t>
            </a:fld>
            <a:endParaRPr lang="en-US" dirty="0"/>
          </a:p>
        </p:txBody>
      </p:sp>
      <p:sp>
        <p:nvSpPr>
          <p:cNvPr id="6" name="Content Placeholder 5"/>
          <p:cNvSpPr>
            <a:spLocks noGrp="1"/>
          </p:cNvSpPr>
          <p:nvPr>
            <p:ph sz="half" idx="1"/>
          </p:nvPr>
        </p:nvSpPr>
        <p:spPr>
          <a:xfrm>
            <a:off x="410849" y="1192425"/>
            <a:ext cx="4785913" cy="2107036"/>
          </a:xfrm>
        </p:spPr>
        <p:txBody>
          <a:bodyPr/>
          <a:lstStyle/>
          <a:p>
            <a:r>
              <a:rPr lang="en-US" sz="1900" dirty="0" smtClean="0"/>
              <a:t>PurpleTRAC was designed in conjunction with banks and commodity trading companies with exposures to shipping and cargoes. The comprehensive solution combines automated screening and compliance status checks with advanced voyage monitoring technology, event alerts and downloadable reports to form the cornerstone of an organisation's sanctions &amp; regulatory compliance programme.</a:t>
            </a:r>
            <a:endParaRPr lang="en-US" sz="1900" dirty="0"/>
          </a:p>
        </p:txBody>
      </p:sp>
      <p:sp>
        <p:nvSpPr>
          <p:cNvPr id="11" name="Content Placeholder 10"/>
          <p:cNvSpPr>
            <a:spLocks noGrp="1"/>
          </p:cNvSpPr>
          <p:nvPr>
            <p:ph sz="half" idx="12"/>
          </p:nvPr>
        </p:nvSpPr>
        <p:spPr>
          <a:xfrm>
            <a:off x="297808" y="4315181"/>
            <a:ext cx="4723771" cy="1899383"/>
          </a:xfrm>
        </p:spPr>
        <p:txBody>
          <a:bodyPr/>
          <a:lstStyle/>
          <a:p>
            <a:pPr>
              <a:buClr>
                <a:srgbClr val="0D77C6"/>
              </a:buClr>
            </a:pPr>
            <a:r>
              <a:rPr lang="en-US" dirty="0" smtClean="0"/>
              <a:t>Automate and simplify compliance procedures in an  </a:t>
            </a:r>
          </a:p>
          <a:p>
            <a:pPr>
              <a:lnSpc>
                <a:spcPct val="100000"/>
              </a:lnSpc>
              <a:spcBef>
                <a:spcPts val="0"/>
              </a:spcBef>
              <a:buClr>
                <a:srgbClr val="0D77C6"/>
              </a:buClr>
              <a:buNone/>
            </a:pPr>
            <a:r>
              <a:rPr lang="en-US" dirty="0" smtClean="0"/>
              <a:t>  </a:t>
            </a:r>
            <a:r>
              <a:rPr lang="en-US" dirty="0" smtClean="0"/>
              <a:t>easy-to-use web-based solution</a:t>
            </a:r>
          </a:p>
          <a:p>
            <a:pPr>
              <a:buClr>
                <a:srgbClr val="0D77C6"/>
              </a:buClr>
            </a:pPr>
            <a:r>
              <a:rPr lang="en-US" dirty="0" smtClean="0"/>
              <a:t>Reveals ships’ current and past exposure to risk</a:t>
            </a:r>
          </a:p>
          <a:p>
            <a:pPr>
              <a:buClr>
                <a:srgbClr val="0D77C6"/>
              </a:buClr>
            </a:pPr>
            <a:r>
              <a:rPr lang="en-US" dirty="0" smtClean="0"/>
              <a:t>Actively tracks ships on a continuous or</a:t>
            </a:r>
          </a:p>
          <a:p>
            <a:pPr>
              <a:lnSpc>
                <a:spcPct val="100000"/>
              </a:lnSpc>
              <a:spcBef>
                <a:spcPts val="0"/>
              </a:spcBef>
              <a:buClr>
                <a:srgbClr val="0D77C6"/>
              </a:buClr>
              <a:buNone/>
            </a:pPr>
            <a:r>
              <a:rPr lang="en-US" dirty="0" smtClean="0"/>
              <a:t>  </a:t>
            </a:r>
            <a:r>
              <a:rPr lang="en-US" dirty="0" smtClean="0"/>
              <a:t>voyage-based basis</a:t>
            </a:r>
          </a:p>
        </p:txBody>
      </p:sp>
      <p:sp>
        <p:nvSpPr>
          <p:cNvPr id="12" name="Content Placeholder 11"/>
          <p:cNvSpPr>
            <a:spLocks noGrp="1"/>
          </p:cNvSpPr>
          <p:nvPr>
            <p:ph sz="half" idx="13"/>
          </p:nvPr>
        </p:nvSpPr>
        <p:spPr>
          <a:xfrm>
            <a:off x="5060308" y="4315181"/>
            <a:ext cx="3865577" cy="2216873"/>
          </a:xfrm>
        </p:spPr>
        <p:txBody>
          <a:bodyPr/>
          <a:lstStyle/>
          <a:p>
            <a:pPr lvl="0">
              <a:spcBef>
                <a:spcPct val="20000"/>
              </a:spcBef>
              <a:buClr>
                <a:srgbClr val="0D77C6"/>
              </a:buClr>
            </a:pPr>
            <a:r>
              <a:rPr lang="en-US" dirty="0" smtClean="0">
                <a:solidFill>
                  <a:srgbClr val="333333"/>
                </a:solidFill>
                <a:cs typeface="Arial" pitchFamily="34" charset="0"/>
              </a:rPr>
              <a:t>Up-to-date records of all users’ historical</a:t>
            </a:r>
          </a:p>
          <a:p>
            <a:pPr lvl="0">
              <a:lnSpc>
                <a:spcPct val="100000"/>
              </a:lnSpc>
              <a:spcBef>
                <a:spcPts val="0"/>
              </a:spcBef>
              <a:buClr>
                <a:srgbClr val="0D77C6"/>
              </a:buClr>
              <a:buNone/>
            </a:pPr>
            <a:r>
              <a:rPr lang="en-US" dirty="0" smtClean="0">
                <a:solidFill>
                  <a:srgbClr val="333333"/>
                </a:solidFill>
                <a:cs typeface="Arial" pitchFamily="34" charset="0"/>
              </a:rPr>
              <a:t>  </a:t>
            </a:r>
            <a:r>
              <a:rPr lang="en-US" dirty="0" smtClean="0">
                <a:solidFill>
                  <a:srgbClr val="333333"/>
                </a:solidFill>
              </a:rPr>
              <a:t>and on-going activities</a:t>
            </a:r>
            <a:endParaRPr lang="en-US" dirty="0" smtClean="0">
              <a:solidFill>
                <a:srgbClr val="333333"/>
              </a:solidFill>
              <a:cs typeface="Arial" pitchFamily="34" charset="0"/>
            </a:endParaRPr>
          </a:p>
          <a:p>
            <a:pPr lvl="0">
              <a:spcBef>
                <a:spcPct val="20000"/>
              </a:spcBef>
              <a:buClr>
                <a:srgbClr val="0D77C6"/>
              </a:buClr>
            </a:pPr>
            <a:r>
              <a:rPr lang="en-US" dirty="0" smtClean="0">
                <a:solidFill>
                  <a:srgbClr val="333333"/>
                </a:solidFill>
                <a:cs typeface="Arial" pitchFamily="34" charset="0"/>
              </a:rPr>
              <a:t>Tamper-resistant, auditable and verifiable</a:t>
            </a:r>
          </a:p>
          <a:p>
            <a:pPr lvl="0">
              <a:lnSpc>
                <a:spcPct val="100000"/>
              </a:lnSpc>
              <a:spcBef>
                <a:spcPts val="0"/>
              </a:spcBef>
              <a:buClr>
                <a:srgbClr val="0D77C6"/>
              </a:buClr>
              <a:buNone/>
            </a:pPr>
            <a:r>
              <a:rPr lang="en-US" dirty="0" smtClean="0">
                <a:solidFill>
                  <a:srgbClr val="333333"/>
                </a:solidFill>
                <a:cs typeface="Arial" pitchFamily="34" charset="0"/>
              </a:rPr>
              <a:t>  </a:t>
            </a:r>
            <a:r>
              <a:rPr lang="en-US" dirty="0" smtClean="0">
                <a:solidFill>
                  <a:srgbClr val="333333"/>
                </a:solidFill>
                <a:cs typeface="Arial" pitchFamily="34" charset="0"/>
              </a:rPr>
              <a:t>statement of sanctions compliance activity</a:t>
            </a:r>
            <a:endParaRPr lang="en-US" dirty="0">
              <a:solidFill>
                <a:srgbClr val="333333"/>
              </a:solidFill>
            </a:endParaRPr>
          </a:p>
          <a:p>
            <a:pPr lvl="0">
              <a:spcBef>
                <a:spcPct val="20000"/>
              </a:spcBef>
            </a:pPr>
            <a:r>
              <a:rPr lang="en-US" dirty="0" smtClean="0">
                <a:solidFill>
                  <a:srgbClr val="333333"/>
                </a:solidFill>
              </a:rPr>
              <a:t>Designed for trade &amp; commodity finance,</a:t>
            </a:r>
            <a:endParaRPr lang="en-US" dirty="0">
              <a:solidFill>
                <a:srgbClr val="333333"/>
              </a:solidFill>
            </a:endParaRPr>
          </a:p>
          <a:p>
            <a:pPr lvl="0">
              <a:lnSpc>
                <a:spcPct val="100000"/>
              </a:lnSpc>
              <a:spcBef>
                <a:spcPts val="0"/>
              </a:spcBef>
              <a:buNone/>
            </a:pPr>
            <a:r>
              <a:rPr lang="en-US" dirty="0" smtClean="0">
                <a:solidFill>
                  <a:srgbClr val="333333"/>
                </a:solidFill>
              </a:rPr>
              <a:t>  </a:t>
            </a:r>
            <a:r>
              <a:rPr lang="en-US" dirty="0" smtClean="0">
                <a:solidFill>
                  <a:srgbClr val="333333"/>
                </a:solidFill>
              </a:rPr>
              <a:t>ship finance, insurance and commodity</a:t>
            </a:r>
            <a:r>
              <a:rPr lang="en-US" dirty="0">
                <a:solidFill>
                  <a:srgbClr val="333333"/>
                </a:solidFill>
              </a:rPr>
              <a:t> </a:t>
            </a:r>
            <a:r>
              <a:rPr lang="en-US" dirty="0" smtClean="0">
                <a:solidFill>
                  <a:srgbClr val="333333"/>
                </a:solidFill>
              </a:rPr>
              <a:t>trading &amp; chartering</a:t>
            </a:r>
            <a:endParaRPr lang="en-US" dirty="0"/>
          </a:p>
        </p:txBody>
      </p:sp>
      <p:pic>
        <p:nvPicPr>
          <p:cNvPr id="4" name="Picture 3" descr="Screen Shot 2015-02-13 at 11.54.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482" y="1639028"/>
            <a:ext cx="3217318" cy="2047804"/>
          </a:xfrm>
          <a:prstGeom prst="rect">
            <a:avLst/>
          </a:prstGeom>
        </p:spPr>
      </p:pic>
    </p:spTree>
    <p:extLst>
      <p:ext uri="{BB962C8B-B14F-4D97-AF65-F5344CB8AC3E}">
        <p14:creationId xmlns:p14="http://schemas.microsoft.com/office/powerpoint/2010/main" val="28379775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Automatic Ship Screening</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29</a:t>
            </a:fld>
            <a:endParaRPr lang="en-US" dirty="0"/>
          </a:p>
        </p:txBody>
      </p:sp>
      <p:sp>
        <p:nvSpPr>
          <p:cNvPr id="6" name="Content Placeholder 5"/>
          <p:cNvSpPr>
            <a:spLocks noGrp="1"/>
          </p:cNvSpPr>
          <p:nvPr>
            <p:ph sz="half" idx="4294967295"/>
          </p:nvPr>
        </p:nvSpPr>
        <p:spPr>
          <a:xfrm>
            <a:off x="428875" y="1128713"/>
            <a:ext cx="4092583" cy="3104484"/>
          </a:xfrm>
        </p:spPr>
        <p:txBody>
          <a:bodyPr/>
          <a:lstStyle/>
          <a:p>
            <a:pPr marL="0" indent="0">
              <a:buNone/>
            </a:pPr>
            <a:r>
              <a:rPr lang="en-US" sz="1900" b="0" dirty="0" smtClean="0"/>
              <a:t>PurpleTRAC screens ships and their associates against a comprehensive range of economic sanctions lists (including OFAC, EU, UN etc.), interrogates the ship’s Port State Control inspection records and analyses historical movements to determine if the ship has recently called at a blacklisted port or sanctioned country.</a:t>
            </a:r>
          </a:p>
          <a:p>
            <a:pPr marL="0" indent="0">
              <a:buNone/>
            </a:pPr>
            <a:endParaRPr lang="en-US" sz="1900" b="0" dirty="0"/>
          </a:p>
          <a:p>
            <a:pPr marL="0" indent="0">
              <a:buNone/>
            </a:pPr>
            <a:endParaRPr lang="en-US" sz="1900" b="0" dirty="0"/>
          </a:p>
        </p:txBody>
      </p:sp>
      <p:sp>
        <p:nvSpPr>
          <p:cNvPr id="4" name="Rectangle 3"/>
          <p:cNvSpPr/>
          <p:nvPr/>
        </p:nvSpPr>
        <p:spPr bwMode="auto">
          <a:xfrm>
            <a:off x="5089065" y="1199406"/>
            <a:ext cx="3289811" cy="2901504"/>
          </a:xfrm>
          <a:prstGeom prst="rect">
            <a:avLst/>
          </a:prstGeom>
          <a:solidFill>
            <a:schemeClr val="bg1">
              <a:lumMod val="85000"/>
            </a:schemeClr>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 name="Rectangle 6"/>
          <p:cNvSpPr/>
          <p:nvPr/>
        </p:nvSpPr>
        <p:spPr bwMode="auto">
          <a:xfrm rot="2700000">
            <a:off x="4709589" y="2194210"/>
            <a:ext cx="908373" cy="908373"/>
          </a:xfrm>
          <a:prstGeom prst="rect">
            <a:avLst/>
          </a:prstGeom>
          <a:solidFill>
            <a:schemeClr val="bg1">
              <a:lumMod val="85000"/>
            </a:schemeClr>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pic>
        <p:nvPicPr>
          <p:cNvPr id="8" name="Picture 7" descr="screen-colou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023" y="2006084"/>
            <a:ext cx="3386058" cy="1442210"/>
          </a:xfrm>
          <a:prstGeom prst="rect">
            <a:avLst/>
          </a:prstGeom>
        </p:spPr>
      </p:pic>
      <p:sp>
        <p:nvSpPr>
          <p:cNvPr id="11" name="Content Placeholder 10"/>
          <p:cNvSpPr>
            <a:spLocks noGrp="1"/>
          </p:cNvSpPr>
          <p:nvPr>
            <p:ph sz="half" idx="4294967295"/>
          </p:nvPr>
        </p:nvSpPr>
        <p:spPr>
          <a:xfrm>
            <a:off x="297808" y="4349778"/>
            <a:ext cx="4723771" cy="1899383"/>
          </a:xfrm>
          <a:prstGeom prst="rect">
            <a:avLst/>
          </a:prstGeom>
        </p:spPr>
        <p:txBody>
          <a:bodyPr/>
          <a:lstStyle/>
          <a:p>
            <a:pPr>
              <a:lnSpc>
                <a:spcPct val="150000"/>
              </a:lnSpc>
              <a:buClr>
                <a:srgbClr val="0D77C6"/>
              </a:buClr>
            </a:pPr>
            <a:r>
              <a:rPr lang="en-US" sz="1400" b="0" dirty="0" smtClean="0"/>
              <a:t>Global sanctions lists</a:t>
            </a:r>
          </a:p>
          <a:p>
            <a:pPr>
              <a:lnSpc>
                <a:spcPct val="150000"/>
              </a:lnSpc>
              <a:buClr>
                <a:srgbClr val="0D77C6"/>
              </a:buClr>
            </a:pPr>
            <a:r>
              <a:rPr lang="en-US" sz="1400" b="0" dirty="0" smtClean="0"/>
              <a:t>Country sanctions check</a:t>
            </a:r>
          </a:p>
          <a:p>
            <a:pPr>
              <a:lnSpc>
                <a:spcPct val="150000"/>
              </a:lnSpc>
              <a:buClr>
                <a:srgbClr val="0D77C6"/>
              </a:buClr>
            </a:pPr>
            <a:r>
              <a:rPr lang="en-US" sz="1400" b="0" dirty="0" smtClean="0"/>
              <a:t>Class society and ship quality </a:t>
            </a:r>
            <a:r>
              <a:rPr lang="en-US" sz="1400" b="0" dirty="0"/>
              <a:t>performance</a:t>
            </a:r>
          </a:p>
        </p:txBody>
      </p:sp>
      <p:sp>
        <p:nvSpPr>
          <p:cNvPr id="12" name="Content Placeholder 11"/>
          <p:cNvSpPr>
            <a:spLocks noGrp="1"/>
          </p:cNvSpPr>
          <p:nvPr>
            <p:ph sz="half" idx="4294967295"/>
          </p:nvPr>
        </p:nvSpPr>
        <p:spPr>
          <a:xfrm>
            <a:off x="5060308" y="4349778"/>
            <a:ext cx="3865577" cy="2216873"/>
          </a:xfrm>
          <a:prstGeom prst="rect">
            <a:avLst/>
          </a:prstGeom>
        </p:spPr>
        <p:txBody>
          <a:bodyPr/>
          <a:lstStyle/>
          <a:p>
            <a:pPr lvl="0">
              <a:lnSpc>
                <a:spcPct val="150000"/>
              </a:lnSpc>
              <a:spcBef>
                <a:spcPct val="20000"/>
              </a:spcBef>
              <a:buClr>
                <a:srgbClr val="0D77C6"/>
              </a:buClr>
            </a:pPr>
            <a:r>
              <a:rPr lang="en-US" sz="1400" b="0" dirty="0" smtClean="0">
                <a:solidFill>
                  <a:srgbClr val="333333"/>
                </a:solidFill>
              </a:rPr>
              <a:t>Ship movement history</a:t>
            </a:r>
          </a:p>
          <a:p>
            <a:pPr lvl="0">
              <a:lnSpc>
                <a:spcPct val="150000"/>
              </a:lnSpc>
              <a:spcBef>
                <a:spcPct val="20000"/>
              </a:spcBef>
              <a:buClr>
                <a:srgbClr val="0D77C6"/>
              </a:buClr>
            </a:pPr>
            <a:r>
              <a:rPr lang="en-US" sz="1400" b="0" dirty="0" smtClean="0">
                <a:solidFill>
                  <a:srgbClr val="333333"/>
                </a:solidFill>
              </a:rPr>
              <a:t>Current geopolitical risks</a:t>
            </a:r>
            <a:endParaRPr lang="en-US" sz="1400" b="0" dirty="0"/>
          </a:p>
        </p:txBody>
      </p:sp>
    </p:spTree>
    <p:extLst>
      <p:ext uri="{BB962C8B-B14F-4D97-AF65-F5344CB8AC3E}">
        <p14:creationId xmlns:p14="http://schemas.microsoft.com/office/powerpoint/2010/main" val="4029597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462997" y="2703789"/>
            <a:ext cx="8223803" cy="1907084"/>
          </a:xfrm>
          <a:prstGeom prst="rect">
            <a:avLst/>
          </a:prstGeom>
          <a:solidFill>
            <a:srgbClr val="FFFFFF">
              <a:alpha val="47059"/>
            </a:srgbClr>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 name="Title 4"/>
          <p:cNvSpPr>
            <a:spLocks noGrp="1"/>
          </p:cNvSpPr>
          <p:nvPr>
            <p:ph type="title"/>
          </p:nvPr>
        </p:nvSpPr>
        <p:spPr/>
        <p:txBody>
          <a:bodyPr/>
          <a:lstStyle/>
          <a:p>
            <a:r>
              <a:rPr lang="en-US" dirty="0" smtClean="0"/>
              <a:t>TIMELINE: History of Pole Star</a:t>
            </a:r>
            <a:endParaRPr lang="en-US" dirty="0"/>
          </a:p>
        </p:txBody>
      </p:sp>
      <p:sp>
        <p:nvSpPr>
          <p:cNvPr id="3" name="Slide Number Placeholder 2"/>
          <p:cNvSpPr>
            <a:spLocks noGrp="1"/>
          </p:cNvSpPr>
          <p:nvPr>
            <p:ph type="sldNum" sz="quarter" idx="10"/>
          </p:nvPr>
        </p:nvSpPr>
        <p:spPr>
          <a:xfrm>
            <a:off x="8649050" y="6602968"/>
            <a:ext cx="423644" cy="250164"/>
          </a:xfrm>
        </p:spPr>
        <p:txBody>
          <a:bodyPr/>
          <a:lstStyle/>
          <a:p>
            <a:fld id="{B7F226E1-D7AC-4E7F-9DF6-265D5E462BDC}" type="slidenum">
              <a:rPr lang="en-US" smtClean="0"/>
              <a:pPr/>
              <a:t>3</a:t>
            </a:fld>
            <a:endParaRPr lang="en-US" dirty="0"/>
          </a:p>
        </p:txBody>
      </p:sp>
      <p:sp>
        <p:nvSpPr>
          <p:cNvPr id="7" name="Snip Same Side Corner Rectangle 6"/>
          <p:cNvSpPr/>
          <p:nvPr/>
        </p:nvSpPr>
        <p:spPr>
          <a:xfrm rot="5400000">
            <a:off x="3780321" y="-530029"/>
            <a:ext cx="1778310" cy="8310660"/>
          </a:xfrm>
          <a:prstGeom prst="snip2SameRect">
            <a:avLst>
              <a:gd name="adj1" fmla="val 50000"/>
              <a:gd name="adj2" fmla="val 0"/>
            </a:avLst>
          </a:prstGeom>
          <a:gradFill>
            <a:gsLst>
              <a:gs pos="23000">
                <a:schemeClr val="bg1">
                  <a:lumMod val="85000"/>
                </a:schemeClr>
              </a:gs>
              <a:gs pos="100000">
                <a:schemeClr val="tx1">
                  <a:lumMod val="50000"/>
                  <a:lumOff val="50000"/>
                </a:schemeClr>
              </a:gs>
              <a:gs pos="100000">
                <a:schemeClr val="tx1">
                  <a:lumMod val="50000"/>
                  <a:lumOff val="50000"/>
                  <a:alpha val="60000"/>
                </a:schemeClr>
              </a:gs>
            </a:gsLst>
            <a:lin ang="0" scaled="1"/>
          </a:gradFill>
          <a:ln w="127000" cmpd="sng">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cxnSp>
        <p:nvCxnSpPr>
          <p:cNvPr id="41" name="Straight Connector 40"/>
          <p:cNvCxnSpPr/>
          <p:nvPr/>
        </p:nvCxnSpPr>
        <p:spPr>
          <a:xfrm flipH="1">
            <a:off x="6739467" y="1770959"/>
            <a:ext cx="507644" cy="112139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644405" y="2016890"/>
            <a:ext cx="1069068" cy="425758"/>
          </a:xfrm>
          <a:prstGeom prst="rect">
            <a:avLst/>
          </a:prstGeom>
          <a:noFill/>
        </p:spPr>
        <p:txBody>
          <a:bodyPr wrap="square" rtlCol="0">
            <a:spAutoFit/>
          </a:bodyPr>
          <a:lstStyle/>
          <a:p>
            <a:pPr algn="ctr"/>
            <a:r>
              <a:rPr lang="en-US" sz="1100" b="1" dirty="0" smtClean="0">
                <a:solidFill>
                  <a:srgbClr val="404040"/>
                </a:solidFill>
              </a:rPr>
              <a:t>Hong Kong</a:t>
            </a:r>
          </a:p>
          <a:p>
            <a:pPr algn="ctr">
              <a:spcBef>
                <a:spcPts val="200"/>
              </a:spcBef>
            </a:pPr>
            <a:r>
              <a:rPr lang="en-US" sz="900" dirty="0" smtClean="0">
                <a:solidFill>
                  <a:srgbClr val="7F7F7F"/>
                </a:solidFill>
              </a:rPr>
              <a:t>Opened</a:t>
            </a:r>
            <a:endParaRPr lang="en-US" sz="1100" dirty="0">
              <a:solidFill>
                <a:srgbClr val="7F7F7F"/>
              </a:solidFill>
            </a:endParaRPr>
          </a:p>
        </p:txBody>
      </p:sp>
      <p:sp>
        <p:nvSpPr>
          <p:cNvPr id="44" name="TextBox 43"/>
          <p:cNvSpPr txBox="1"/>
          <p:nvPr/>
        </p:nvSpPr>
        <p:spPr>
          <a:xfrm>
            <a:off x="2267318" y="5058008"/>
            <a:ext cx="1233649" cy="430887"/>
          </a:xfrm>
          <a:prstGeom prst="rect">
            <a:avLst/>
          </a:prstGeom>
          <a:noFill/>
        </p:spPr>
        <p:txBody>
          <a:bodyPr wrap="square" rtlCol="0">
            <a:spAutoFit/>
          </a:bodyPr>
          <a:lstStyle/>
          <a:p>
            <a:pPr algn="ctr"/>
            <a:r>
              <a:rPr lang="en-US" sz="1100" b="1" dirty="0" smtClean="0">
                <a:solidFill>
                  <a:srgbClr val="404040"/>
                </a:solidFill>
              </a:rPr>
              <a:t>DSAS &amp;</a:t>
            </a:r>
            <a:br>
              <a:rPr lang="en-US" sz="1100" b="1" dirty="0" smtClean="0">
                <a:solidFill>
                  <a:srgbClr val="404040"/>
                </a:solidFill>
              </a:rPr>
            </a:br>
            <a:r>
              <a:rPr lang="en-US" sz="1100" b="1" dirty="0" smtClean="0">
                <a:solidFill>
                  <a:srgbClr val="404040"/>
                </a:solidFill>
              </a:rPr>
              <a:t>Alert Advanced</a:t>
            </a:r>
          </a:p>
        </p:txBody>
      </p:sp>
      <p:cxnSp>
        <p:nvCxnSpPr>
          <p:cNvPr id="46" name="Straight Connector 45"/>
          <p:cNvCxnSpPr/>
          <p:nvPr/>
        </p:nvCxnSpPr>
        <p:spPr>
          <a:xfrm>
            <a:off x="2881219" y="4368123"/>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07083" y="1401297"/>
            <a:ext cx="1100236" cy="430887"/>
          </a:xfrm>
          <a:prstGeom prst="rect">
            <a:avLst/>
          </a:prstGeom>
          <a:noFill/>
        </p:spPr>
        <p:txBody>
          <a:bodyPr wrap="square" rtlCol="0">
            <a:spAutoFit/>
          </a:bodyPr>
          <a:lstStyle/>
          <a:p>
            <a:pPr algn="ctr"/>
            <a:r>
              <a:rPr lang="en-US" sz="1100" b="1" dirty="0" smtClean="0">
                <a:solidFill>
                  <a:srgbClr val="404040"/>
                </a:solidFill>
              </a:rPr>
              <a:t>Pole Star Founded</a:t>
            </a:r>
          </a:p>
        </p:txBody>
      </p:sp>
      <p:sp>
        <p:nvSpPr>
          <p:cNvPr id="48" name="TextBox 47"/>
          <p:cNvSpPr txBox="1"/>
          <p:nvPr/>
        </p:nvSpPr>
        <p:spPr>
          <a:xfrm>
            <a:off x="2955311" y="2016890"/>
            <a:ext cx="731922" cy="425758"/>
          </a:xfrm>
          <a:prstGeom prst="rect">
            <a:avLst/>
          </a:prstGeom>
          <a:noFill/>
        </p:spPr>
        <p:txBody>
          <a:bodyPr wrap="square" rtlCol="0">
            <a:spAutoFit/>
          </a:bodyPr>
          <a:lstStyle/>
          <a:p>
            <a:pPr algn="ctr"/>
            <a:r>
              <a:rPr lang="en-US" sz="1100" b="1" dirty="0" smtClean="0">
                <a:solidFill>
                  <a:srgbClr val="404040"/>
                </a:solidFill>
              </a:rPr>
              <a:t>Boston</a:t>
            </a:r>
          </a:p>
          <a:p>
            <a:pPr algn="ctr">
              <a:spcBef>
                <a:spcPts val="200"/>
              </a:spcBef>
            </a:pPr>
            <a:r>
              <a:rPr lang="en-US" sz="900" dirty="0">
                <a:solidFill>
                  <a:srgbClr val="7F7F7F"/>
                </a:solidFill>
              </a:rPr>
              <a:t>O</a:t>
            </a:r>
            <a:r>
              <a:rPr lang="en-US" sz="900" dirty="0" smtClean="0">
                <a:solidFill>
                  <a:srgbClr val="7F7F7F"/>
                </a:solidFill>
              </a:rPr>
              <a:t>pened</a:t>
            </a:r>
            <a:endParaRPr lang="en-US" sz="1100" dirty="0">
              <a:solidFill>
                <a:srgbClr val="7F7F7F"/>
              </a:solidFill>
            </a:endParaRPr>
          </a:p>
        </p:txBody>
      </p:sp>
      <p:sp>
        <p:nvSpPr>
          <p:cNvPr id="49" name="TextBox 48"/>
          <p:cNvSpPr txBox="1"/>
          <p:nvPr/>
        </p:nvSpPr>
        <p:spPr>
          <a:xfrm>
            <a:off x="883796" y="5053775"/>
            <a:ext cx="1500548" cy="261610"/>
          </a:xfrm>
          <a:prstGeom prst="rect">
            <a:avLst/>
          </a:prstGeom>
          <a:noFill/>
        </p:spPr>
        <p:txBody>
          <a:bodyPr wrap="square" rtlCol="0">
            <a:spAutoFit/>
          </a:bodyPr>
          <a:lstStyle/>
          <a:p>
            <a:pPr algn="ctr"/>
            <a:r>
              <a:rPr lang="en-US" sz="1100" b="1" dirty="0" smtClean="0">
                <a:solidFill>
                  <a:srgbClr val="404040"/>
                </a:solidFill>
              </a:rPr>
              <a:t>SmartTRAC</a:t>
            </a:r>
          </a:p>
        </p:txBody>
      </p:sp>
      <p:sp>
        <p:nvSpPr>
          <p:cNvPr id="50" name="TextBox 49"/>
          <p:cNvSpPr txBox="1"/>
          <p:nvPr/>
        </p:nvSpPr>
        <p:spPr>
          <a:xfrm>
            <a:off x="6908531" y="1037425"/>
            <a:ext cx="1411343" cy="733534"/>
          </a:xfrm>
          <a:prstGeom prst="rect">
            <a:avLst/>
          </a:prstGeom>
          <a:noFill/>
        </p:spPr>
        <p:txBody>
          <a:bodyPr wrap="square" rtlCol="0">
            <a:spAutoFit/>
          </a:bodyPr>
          <a:lstStyle/>
          <a:p>
            <a:pPr algn="ctr"/>
            <a:r>
              <a:rPr lang="en-US" sz="1100" b="1" dirty="0" smtClean="0">
                <a:solidFill>
                  <a:srgbClr val="404040"/>
                </a:solidFill>
              </a:rPr>
              <a:t>Pole Star &amp; </a:t>
            </a:r>
            <a:br>
              <a:rPr lang="en-US" sz="1100" b="1" dirty="0" smtClean="0">
                <a:solidFill>
                  <a:srgbClr val="404040"/>
                </a:solidFill>
              </a:rPr>
            </a:br>
            <a:r>
              <a:rPr lang="en-US" sz="1100" b="1" dirty="0" smtClean="0">
                <a:solidFill>
                  <a:srgbClr val="404040"/>
                </a:solidFill>
              </a:rPr>
              <a:t>Absolute Merge</a:t>
            </a:r>
          </a:p>
          <a:p>
            <a:pPr algn="ctr">
              <a:spcBef>
                <a:spcPts val="200"/>
              </a:spcBef>
            </a:pPr>
            <a:r>
              <a:rPr lang="en-US" sz="900" dirty="0" smtClean="0">
                <a:solidFill>
                  <a:srgbClr val="7F7F7F"/>
                </a:solidFill>
              </a:rPr>
              <a:t>Combining product lines </a:t>
            </a:r>
            <a:br>
              <a:rPr lang="en-US" sz="900" dirty="0" smtClean="0">
                <a:solidFill>
                  <a:srgbClr val="7F7F7F"/>
                </a:solidFill>
              </a:rPr>
            </a:br>
            <a:r>
              <a:rPr lang="en-US" sz="900" dirty="0" smtClean="0">
                <a:solidFill>
                  <a:srgbClr val="7F7F7F"/>
                </a:solidFill>
              </a:rPr>
              <a:t>and office locations</a:t>
            </a:r>
          </a:p>
        </p:txBody>
      </p:sp>
      <p:sp>
        <p:nvSpPr>
          <p:cNvPr id="51" name="TextBox 50"/>
          <p:cNvSpPr txBox="1"/>
          <p:nvPr/>
        </p:nvSpPr>
        <p:spPr>
          <a:xfrm>
            <a:off x="4828664" y="2022019"/>
            <a:ext cx="1269255" cy="425758"/>
          </a:xfrm>
          <a:prstGeom prst="rect">
            <a:avLst/>
          </a:prstGeom>
          <a:noFill/>
        </p:spPr>
        <p:txBody>
          <a:bodyPr wrap="square" rtlCol="0">
            <a:spAutoFit/>
          </a:bodyPr>
          <a:lstStyle/>
          <a:p>
            <a:pPr algn="ctr"/>
            <a:r>
              <a:rPr lang="en-US" sz="1100" b="1" dirty="0" smtClean="0">
                <a:solidFill>
                  <a:srgbClr val="404040"/>
                </a:solidFill>
              </a:rPr>
              <a:t>Panama</a:t>
            </a:r>
          </a:p>
          <a:p>
            <a:pPr algn="ctr">
              <a:spcBef>
                <a:spcPts val="200"/>
              </a:spcBef>
            </a:pPr>
            <a:r>
              <a:rPr lang="en-US" sz="900" dirty="0" smtClean="0">
                <a:solidFill>
                  <a:srgbClr val="7F7F7F"/>
                </a:solidFill>
              </a:rPr>
              <a:t>Opened</a:t>
            </a:r>
            <a:endParaRPr lang="en-US" sz="1100" dirty="0">
              <a:solidFill>
                <a:srgbClr val="7F7F7F"/>
              </a:solidFill>
            </a:endParaRPr>
          </a:p>
        </p:txBody>
      </p:sp>
      <p:sp>
        <p:nvSpPr>
          <p:cNvPr id="53" name="TextBox 52"/>
          <p:cNvSpPr txBox="1"/>
          <p:nvPr/>
        </p:nvSpPr>
        <p:spPr>
          <a:xfrm>
            <a:off x="5680605" y="1406426"/>
            <a:ext cx="1289342" cy="1010533"/>
          </a:xfrm>
          <a:prstGeom prst="rect">
            <a:avLst/>
          </a:prstGeom>
          <a:noFill/>
        </p:spPr>
        <p:txBody>
          <a:bodyPr wrap="square" rtlCol="0">
            <a:spAutoFit/>
          </a:bodyPr>
          <a:lstStyle/>
          <a:p>
            <a:pPr algn="ctr"/>
            <a:r>
              <a:rPr lang="en-US" sz="1100" b="1" dirty="0" smtClean="0">
                <a:solidFill>
                  <a:srgbClr val="404040"/>
                </a:solidFill>
              </a:rPr>
              <a:t>International Track 100</a:t>
            </a:r>
          </a:p>
          <a:p>
            <a:pPr algn="ctr">
              <a:spcBef>
                <a:spcPts val="200"/>
              </a:spcBef>
            </a:pPr>
            <a:r>
              <a:rPr lang="en-US" sz="900" dirty="0" smtClean="0">
                <a:solidFill>
                  <a:srgbClr val="7F7F7F"/>
                </a:solidFill>
              </a:rPr>
              <a:t>Ranked in Sunday Times Top 100 fastest growing companies</a:t>
            </a:r>
          </a:p>
        </p:txBody>
      </p:sp>
      <p:sp>
        <p:nvSpPr>
          <p:cNvPr id="55" name="TextBox 54"/>
          <p:cNvSpPr txBox="1"/>
          <p:nvPr/>
        </p:nvSpPr>
        <p:spPr>
          <a:xfrm>
            <a:off x="4381884" y="1406426"/>
            <a:ext cx="1269255" cy="425758"/>
          </a:xfrm>
          <a:prstGeom prst="rect">
            <a:avLst/>
          </a:prstGeom>
          <a:noFill/>
        </p:spPr>
        <p:txBody>
          <a:bodyPr wrap="square" rtlCol="0">
            <a:spAutoFit/>
          </a:bodyPr>
          <a:lstStyle/>
          <a:p>
            <a:pPr algn="ctr"/>
            <a:r>
              <a:rPr lang="en-US" sz="1100" b="1" dirty="0" smtClean="0">
                <a:solidFill>
                  <a:srgbClr val="404040"/>
                </a:solidFill>
              </a:rPr>
              <a:t>Sydney</a:t>
            </a:r>
          </a:p>
          <a:p>
            <a:pPr algn="ctr">
              <a:spcBef>
                <a:spcPts val="200"/>
              </a:spcBef>
            </a:pPr>
            <a:r>
              <a:rPr lang="en-US" sz="900" dirty="0" smtClean="0">
                <a:solidFill>
                  <a:srgbClr val="7F7F7F"/>
                </a:solidFill>
              </a:rPr>
              <a:t>Opened</a:t>
            </a:r>
            <a:endParaRPr lang="en-US" sz="1100" dirty="0">
              <a:solidFill>
                <a:srgbClr val="7F7F7F"/>
              </a:solidFill>
            </a:endParaRPr>
          </a:p>
        </p:txBody>
      </p:sp>
      <p:sp>
        <p:nvSpPr>
          <p:cNvPr id="56" name="TextBox 55"/>
          <p:cNvSpPr txBox="1"/>
          <p:nvPr/>
        </p:nvSpPr>
        <p:spPr>
          <a:xfrm>
            <a:off x="4890074" y="5692526"/>
            <a:ext cx="1129502" cy="430887"/>
          </a:xfrm>
          <a:prstGeom prst="rect">
            <a:avLst/>
          </a:prstGeom>
          <a:noFill/>
        </p:spPr>
        <p:txBody>
          <a:bodyPr wrap="square" rtlCol="0">
            <a:spAutoFit/>
          </a:bodyPr>
          <a:lstStyle/>
          <a:p>
            <a:pPr algn="ctr"/>
            <a:r>
              <a:rPr lang="en-US" sz="1100" b="1" dirty="0" smtClean="0">
                <a:solidFill>
                  <a:srgbClr val="404040"/>
                </a:solidFill>
              </a:rPr>
              <a:t>LRIT</a:t>
            </a:r>
            <a:br>
              <a:rPr lang="en-US" sz="1100" b="1" dirty="0" smtClean="0">
                <a:solidFill>
                  <a:srgbClr val="404040"/>
                </a:solidFill>
              </a:rPr>
            </a:br>
            <a:r>
              <a:rPr lang="en-US" sz="1100" b="1" dirty="0" smtClean="0">
                <a:solidFill>
                  <a:srgbClr val="404040"/>
                </a:solidFill>
              </a:rPr>
              <a:t>Data Centre</a:t>
            </a:r>
          </a:p>
        </p:txBody>
      </p:sp>
      <p:sp>
        <p:nvSpPr>
          <p:cNvPr id="59" name="TextBox 58"/>
          <p:cNvSpPr txBox="1"/>
          <p:nvPr/>
        </p:nvSpPr>
        <p:spPr>
          <a:xfrm>
            <a:off x="4035426" y="5044205"/>
            <a:ext cx="1137520" cy="430887"/>
          </a:xfrm>
          <a:prstGeom prst="rect">
            <a:avLst/>
          </a:prstGeom>
          <a:noFill/>
        </p:spPr>
        <p:txBody>
          <a:bodyPr wrap="square" rtlCol="0">
            <a:spAutoFit/>
          </a:bodyPr>
          <a:lstStyle/>
          <a:p>
            <a:pPr algn="ctr"/>
            <a:r>
              <a:rPr lang="en-US" sz="1100" b="1" dirty="0" smtClean="0">
                <a:solidFill>
                  <a:srgbClr val="404040"/>
                </a:solidFill>
              </a:rPr>
              <a:t>Marine Asset Tracker</a:t>
            </a:r>
          </a:p>
        </p:txBody>
      </p:sp>
      <p:sp>
        <p:nvSpPr>
          <p:cNvPr id="61" name="TextBox 60"/>
          <p:cNvSpPr txBox="1"/>
          <p:nvPr/>
        </p:nvSpPr>
        <p:spPr>
          <a:xfrm>
            <a:off x="852828" y="2016890"/>
            <a:ext cx="1466121" cy="430887"/>
          </a:xfrm>
          <a:prstGeom prst="rect">
            <a:avLst/>
          </a:prstGeom>
          <a:noFill/>
        </p:spPr>
        <p:txBody>
          <a:bodyPr wrap="square" rtlCol="0">
            <a:spAutoFit/>
          </a:bodyPr>
          <a:lstStyle/>
          <a:p>
            <a:r>
              <a:rPr lang="en-US" sz="1100" b="1" dirty="0" smtClean="0">
                <a:solidFill>
                  <a:srgbClr val="404040"/>
                </a:solidFill>
              </a:rPr>
              <a:t>Absolute Software</a:t>
            </a:r>
          </a:p>
          <a:p>
            <a:r>
              <a:rPr lang="en-US" sz="1100" b="1" dirty="0" smtClean="0">
                <a:solidFill>
                  <a:srgbClr val="404040"/>
                </a:solidFill>
              </a:rPr>
              <a:t>Founded</a:t>
            </a:r>
          </a:p>
        </p:txBody>
      </p:sp>
      <p:cxnSp>
        <p:nvCxnSpPr>
          <p:cNvPr id="67" name="Straight Connector 66"/>
          <p:cNvCxnSpPr/>
          <p:nvPr/>
        </p:nvCxnSpPr>
        <p:spPr>
          <a:xfrm>
            <a:off x="1608672" y="4368123"/>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740835" y="4368123"/>
            <a:ext cx="0" cy="105901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descr="Time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671" y="2906620"/>
            <a:ext cx="7446009" cy="1446940"/>
          </a:xfrm>
          <a:prstGeom prst="rect">
            <a:avLst/>
          </a:prstGeom>
        </p:spPr>
      </p:pic>
      <p:sp>
        <p:nvSpPr>
          <p:cNvPr id="33" name="TextBox 32"/>
          <p:cNvSpPr txBox="1"/>
          <p:nvPr/>
        </p:nvSpPr>
        <p:spPr>
          <a:xfrm>
            <a:off x="215903" y="5681538"/>
            <a:ext cx="1049864" cy="261610"/>
          </a:xfrm>
          <a:prstGeom prst="rect">
            <a:avLst/>
          </a:prstGeom>
          <a:noFill/>
        </p:spPr>
        <p:txBody>
          <a:bodyPr wrap="square" rtlCol="0">
            <a:spAutoFit/>
          </a:bodyPr>
          <a:lstStyle/>
          <a:p>
            <a:pPr algn="ctr"/>
            <a:r>
              <a:rPr lang="en-US" sz="1100" b="1" dirty="0" smtClean="0">
                <a:solidFill>
                  <a:srgbClr val="404040"/>
                </a:solidFill>
              </a:rPr>
              <a:t>Purplefinder</a:t>
            </a:r>
          </a:p>
        </p:txBody>
      </p:sp>
      <p:sp>
        <p:nvSpPr>
          <p:cNvPr id="71" name="TextBox 70"/>
          <p:cNvSpPr txBox="1"/>
          <p:nvPr/>
        </p:nvSpPr>
        <p:spPr>
          <a:xfrm>
            <a:off x="7060842" y="5685748"/>
            <a:ext cx="1075981" cy="261610"/>
          </a:xfrm>
          <a:prstGeom prst="rect">
            <a:avLst/>
          </a:prstGeom>
          <a:noFill/>
        </p:spPr>
        <p:txBody>
          <a:bodyPr wrap="square" rtlCol="0">
            <a:spAutoFit/>
          </a:bodyPr>
          <a:lstStyle/>
          <a:p>
            <a:pPr algn="ctr"/>
            <a:r>
              <a:rPr lang="en-US" sz="1100" b="1" dirty="0" smtClean="0">
                <a:solidFill>
                  <a:srgbClr val="404040"/>
                </a:solidFill>
              </a:rPr>
              <a:t>PurpleTRAC</a:t>
            </a:r>
          </a:p>
        </p:txBody>
      </p:sp>
      <p:sp>
        <p:nvSpPr>
          <p:cNvPr id="72" name="TextBox 71"/>
          <p:cNvSpPr txBox="1"/>
          <p:nvPr/>
        </p:nvSpPr>
        <p:spPr>
          <a:xfrm>
            <a:off x="7798042" y="5055818"/>
            <a:ext cx="1223433" cy="430887"/>
          </a:xfrm>
          <a:prstGeom prst="rect">
            <a:avLst/>
          </a:prstGeom>
          <a:noFill/>
        </p:spPr>
        <p:txBody>
          <a:bodyPr wrap="square" rtlCol="0">
            <a:spAutoFit/>
          </a:bodyPr>
          <a:lstStyle/>
          <a:p>
            <a:pPr algn="ctr"/>
            <a:r>
              <a:rPr lang="en-US" sz="1100" b="1" dirty="0" smtClean="0">
                <a:solidFill>
                  <a:srgbClr val="404040"/>
                </a:solidFill>
              </a:rPr>
              <a:t>New platform &amp;</a:t>
            </a:r>
          </a:p>
          <a:p>
            <a:pPr algn="ctr"/>
            <a:r>
              <a:rPr lang="en-US" sz="1100" b="1" dirty="0" smtClean="0">
                <a:solidFill>
                  <a:srgbClr val="404040"/>
                </a:solidFill>
              </a:rPr>
              <a:t>API service</a:t>
            </a:r>
          </a:p>
        </p:txBody>
      </p:sp>
      <p:cxnSp>
        <p:nvCxnSpPr>
          <p:cNvPr id="74" name="Straight Connector 73"/>
          <p:cNvCxnSpPr/>
          <p:nvPr/>
        </p:nvCxnSpPr>
        <p:spPr>
          <a:xfrm>
            <a:off x="4604186" y="4353560"/>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5454825" y="4368123"/>
            <a:ext cx="0" cy="105901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8004165" y="4353560"/>
            <a:ext cx="405594" cy="45914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749301" y="1833348"/>
            <a:ext cx="0" cy="105901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3321272" y="2447777"/>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4177242" y="2447629"/>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5463292" y="2447629"/>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5016512" y="1832184"/>
            <a:ext cx="0" cy="105901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325276" y="2447629"/>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7598833" y="2447629"/>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6964205" y="2016890"/>
            <a:ext cx="1269255" cy="425758"/>
          </a:xfrm>
          <a:prstGeom prst="rect">
            <a:avLst/>
          </a:prstGeom>
          <a:noFill/>
        </p:spPr>
        <p:txBody>
          <a:bodyPr wrap="square" rtlCol="0">
            <a:spAutoFit/>
          </a:bodyPr>
          <a:lstStyle/>
          <a:p>
            <a:pPr algn="ctr"/>
            <a:r>
              <a:rPr lang="en-US" sz="1100" b="1" dirty="0" smtClean="0">
                <a:solidFill>
                  <a:srgbClr val="404040"/>
                </a:solidFill>
              </a:rPr>
              <a:t>Singapore</a:t>
            </a:r>
          </a:p>
          <a:p>
            <a:pPr algn="ctr">
              <a:spcBef>
                <a:spcPts val="200"/>
              </a:spcBef>
            </a:pPr>
            <a:r>
              <a:rPr lang="en-US" sz="900" dirty="0" smtClean="0">
                <a:solidFill>
                  <a:srgbClr val="7F7F7F"/>
                </a:solidFill>
              </a:rPr>
              <a:t>Opened</a:t>
            </a:r>
            <a:endParaRPr lang="en-US" sz="1100" dirty="0">
              <a:solidFill>
                <a:srgbClr val="7F7F7F"/>
              </a:solidFill>
            </a:endParaRPr>
          </a:p>
        </p:txBody>
      </p:sp>
      <p:cxnSp>
        <p:nvCxnSpPr>
          <p:cNvPr id="89" name="Straight Connector 88"/>
          <p:cNvCxnSpPr/>
          <p:nvPr/>
        </p:nvCxnSpPr>
        <p:spPr>
          <a:xfrm>
            <a:off x="5875872" y="4368123"/>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5463292" y="5065436"/>
            <a:ext cx="825160" cy="261610"/>
          </a:xfrm>
          <a:prstGeom prst="rect">
            <a:avLst/>
          </a:prstGeom>
          <a:noFill/>
        </p:spPr>
        <p:txBody>
          <a:bodyPr wrap="square" rtlCol="0">
            <a:spAutoFit/>
          </a:bodyPr>
          <a:lstStyle/>
          <a:p>
            <a:pPr algn="ctr"/>
            <a:r>
              <a:rPr lang="en-US" sz="1100" b="1" dirty="0" smtClean="0">
                <a:solidFill>
                  <a:srgbClr val="404040"/>
                </a:solidFill>
              </a:rPr>
              <a:t>FIS</a:t>
            </a:r>
          </a:p>
        </p:txBody>
      </p:sp>
      <p:sp>
        <p:nvSpPr>
          <p:cNvPr id="94" name="TextBox 93"/>
          <p:cNvSpPr txBox="1"/>
          <p:nvPr/>
        </p:nvSpPr>
        <p:spPr>
          <a:xfrm>
            <a:off x="6426469" y="5061137"/>
            <a:ext cx="892604" cy="430887"/>
          </a:xfrm>
          <a:prstGeom prst="rect">
            <a:avLst/>
          </a:prstGeom>
          <a:noFill/>
        </p:spPr>
        <p:txBody>
          <a:bodyPr wrap="square" rtlCol="0">
            <a:spAutoFit/>
          </a:bodyPr>
          <a:lstStyle/>
          <a:p>
            <a:pPr algn="ctr"/>
            <a:r>
              <a:rPr lang="en-US" sz="1100" b="1" dirty="0" smtClean="0">
                <a:solidFill>
                  <a:srgbClr val="404040"/>
                </a:solidFill>
              </a:rPr>
              <a:t>FM 2.0 &amp; MAT 2.0</a:t>
            </a:r>
          </a:p>
        </p:txBody>
      </p:sp>
      <p:cxnSp>
        <p:nvCxnSpPr>
          <p:cNvPr id="52" name="Straight Connector 51"/>
          <p:cNvCxnSpPr/>
          <p:nvPr/>
        </p:nvCxnSpPr>
        <p:spPr>
          <a:xfrm>
            <a:off x="7596892" y="4368123"/>
            <a:ext cx="0" cy="105901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6836834" y="4353560"/>
            <a:ext cx="342899" cy="45914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6019576" y="5863546"/>
            <a:ext cx="892873" cy="261610"/>
          </a:xfrm>
          <a:prstGeom prst="rect">
            <a:avLst/>
          </a:prstGeom>
          <a:noFill/>
        </p:spPr>
        <p:txBody>
          <a:bodyPr wrap="square" rtlCol="0">
            <a:spAutoFit/>
          </a:bodyPr>
          <a:lstStyle/>
          <a:p>
            <a:pPr algn="ctr"/>
            <a:r>
              <a:rPr lang="en-US" sz="1100" b="1" dirty="0" smtClean="0">
                <a:solidFill>
                  <a:srgbClr val="404040"/>
                </a:solidFill>
              </a:rPr>
              <a:t>DSAS Mk2</a:t>
            </a:r>
          </a:p>
        </p:txBody>
      </p:sp>
      <p:cxnSp>
        <p:nvCxnSpPr>
          <p:cNvPr id="63" name="Straight Connector 62"/>
          <p:cNvCxnSpPr/>
          <p:nvPr/>
        </p:nvCxnSpPr>
        <p:spPr>
          <a:xfrm>
            <a:off x="6271858" y="4682067"/>
            <a:ext cx="0" cy="9271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739467" y="4368123"/>
            <a:ext cx="0" cy="31394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6271858" y="4682067"/>
            <a:ext cx="46760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111848" y="5512261"/>
            <a:ext cx="685954" cy="169277"/>
          </a:xfrm>
          <a:prstGeom prst="rect">
            <a:avLst/>
          </a:prstGeom>
          <a:solidFill>
            <a:srgbClr val="B60E17"/>
          </a:solidFill>
        </p:spPr>
        <p:txBody>
          <a:bodyPr wrap="square" rtlCol="0">
            <a:spAutoFit/>
          </a:bodyPr>
          <a:lstStyle/>
          <a:p>
            <a:pPr algn="ctr"/>
            <a:r>
              <a:rPr lang="en-US" sz="500" dirty="0" smtClean="0">
                <a:solidFill>
                  <a:schemeClr val="bg1"/>
                </a:solidFill>
                <a:latin typeface="Arial"/>
                <a:cs typeface="Arial"/>
              </a:rPr>
              <a:t>GOVERNMENTS</a:t>
            </a:r>
          </a:p>
        </p:txBody>
      </p:sp>
      <p:sp>
        <p:nvSpPr>
          <p:cNvPr id="76" name="TextBox 75"/>
          <p:cNvSpPr txBox="1"/>
          <p:nvPr/>
        </p:nvSpPr>
        <p:spPr>
          <a:xfrm>
            <a:off x="7102198" y="5496872"/>
            <a:ext cx="989388" cy="184666"/>
          </a:xfrm>
          <a:prstGeom prst="rect">
            <a:avLst/>
          </a:prstGeom>
          <a:solidFill>
            <a:srgbClr val="465971"/>
          </a:solidFill>
        </p:spPr>
        <p:txBody>
          <a:bodyPr wrap="square" rtlCol="0">
            <a:spAutoFit/>
          </a:bodyPr>
          <a:lstStyle/>
          <a:p>
            <a:pPr algn="ctr"/>
            <a:r>
              <a:rPr lang="en-US" sz="600" dirty="0" smtClean="0">
                <a:solidFill>
                  <a:schemeClr val="bg1"/>
                </a:solidFill>
                <a:latin typeface="Arial"/>
                <a:cs typeface="Arial"/>
              </a:rPr>
              <a:t>FINANCIAL SERVICES</a:t>
            </a:r>
          </a:p>
        </p:txBody>
      </p:sp>
      <p:sp>
        <p:nvSpPr>
          <p:cNvPr id="78" name="TextBox 77"/>
          <p:cNvSpPr txBox="1"/>
          <p:nvPr/>
        </p:nvSpPr>
        <p:spPr>
          <a:xfrm>
            <a:off x="5611281" y="4888731"/>
            <a:ext cx="529182" cy="169277"/>
          </a:xfrm>
          <a:prstGeom prst="rect">
            <a:avLst/>
          </a:prstGeom>
          <a:solidFill>
            <a:srgbClr val="3786CB"/>
          </a:solidFill>
        </p:spPr>
        <p:txBody>
          <a:bodyPr wrap="square" rtlCol="0">
            <a:spAutoFit/>
          </a:bodyPr>
          <a:lstStyle/>
          <a:p>
            <a:pPr algn="ctr"/>
            <a:r>
              <a:rPr lang="en-US" sz="500" dirty="0" smtClean="0">
                <a:solidFill>
                  <a:schemeClr val="bg1"/>
                </a:solidFill>
                <a:latin typeface="Arial"/>
                <a:cs typeface="Arial"/>
              </a:rPr>
              <a:t>FISHERIES</a:t>
            </a:r>
          </a:p>
        </p:txBody>
      </p:sp>
      <p:sp>
        <p:nvSpPr>
          <p:cNvPr id="79" name="TextBox 78"/>
          <p:cNvSpPr txBox="1"/>
          <p:nvPr/>
        </p:nvSpPr>
        <p:spPr>
          <a:xfrm>
            <a:off x="6019846" y="5684713"/>
            <a:ext cx="892604" cy="169277"/>
          </a:xfrm>
          <a:prstGeom prst="rect">
            <a:avLst/>
          </a:prstGeom>
          <a:solidFill>
            <a:schemeClr val="tx1">
              <a:lumMod val="85000"/>
              <a:lumOff val="15000"/>
            </a:schemeClr>
          </a:solidFill>
        </p:spPr>
        <p:txBody>
          <a:bodyPr wrap="square" rtlCol="0">
            <a:spAutoFit/>
          </a:bodyPr>
          <a:lstStyle/>
          <a:p>
            <a:pPr algn="ctr"/>
            <a:r>
              <a:rPr lang="en-US" sz="500" dirty="0">
                <a:solidFill>
                  <a:schemeClr val="bg1"/>
                </a:solidFill>
                <a:latin typeface="Arial"/>
                <a:cs typeface="Arial"/>
              </a:rPr>
              <a:t>COMMERCIAL MARINE</a:t>
            </a:r>
          </a:p>
        </p:txBody>
      </p:sp>
      <p:sp>
        <p:nvSpPr>
          <p:cNvPr id="92" name="TextBox 91"/>
          <p:cNvSpPr txBox="1"/>
          <p:nvPr/>
        </p:nvSpPr>
        <p:spPr>
          <a:xfrm>
            <a:off x="6426469" y="4888004"/>
            <a:ext cx="892604" cy="169277"/>
          </a:xfrm>
          <a:prstGeom prst="rect">
            <a:avLst/>
          </a:prstGeom>
          <a:solidFill>
            <a:schemeClr val="tx1">
              <a:lumMod val="85000"/>
              <a:lumOff val="15000"/>
            </a:schemeClr>
          </a:solidFill>
        </p:spPr>
        <p:txBody>
          <a:bodyPr wrap="square" rtlCol="0">
            <a:spAutoFit/>
          </a:bodyPr>
          <a:lstStyle/>
          <a:p>
            <a:pPr algn="ctr"/>
            <a:r>
              <a:rPr lang="en-US" sz="500" dirty="0">
                <a:solidFill>
                  <a:schemeClr val="bg1"/>
                </a:solidFill>
                <a:latin typeface="Arial"/>
                <a:cs typeface="Arial"/>
              </a:rPr>
              <a:t>COMMERCIAL MARINE</a:t>
            </a:r>
          </a:p>
        </p:txBody>
      </p:sp>
      <p:sp>
        <p:nvSpPr>
          <p:cNvPr id="95" name="TextBox 94"/>
          <p:cNvSpPr txBox="1"/>
          <p:nvPr/>
        </p:nvSpPr>
        <p:spPr>
          <a:xfrm>
            <a:off x="7963457" y="4888004"/>
            <a:ext cx="892604" cy="169277"/>
          </a:xfrm>
          <a:prstGeom prst="rect">
            <a:avLst/>
          </a:prstGeom>
          <a:solidFill>
            <a:schemeClr val="tx1">
              <a:lumMod val="85000"/>
              <a:lumOff val="15000"/>
            </a:schemeClr>
          </a:solidFill>
        </p:spPr>
        <p:txBody>
          <a:bodyPr wrap="square" rtlCol="0">
            <a:spAutoFit/>
          </a:bodyPr>
          <a:lstStyle/>
          <a:p>
            <a:pPr algn="ctr"/>
            <a:r>
              <a:rPr lang="en-US" sz="500" dirty="0">
                <a:solidFill>
                  <a:schemeClr val="bg1"/>
                </a:solidFill>
                <a:latin typeface="Arial"/>
                <a:cs typeface="Arial"/>
              </a:rPr>
              <a:t>COMMERCIAL MARINE</a:t>
            </a:r>
          </a:p>
        </p:txBody>
      </p:sp>
      <p:sp>
        <p:nvSpPr>
          <p:cNvPr id="96" name="TextBox 95"/>
          <p:cNvSpPr txBox="1"/>
          <p:nvPr/>
        </p:nvSpPr>
        <p:spPr>
          <a:xfrm>
            <a:off x="4157884" y="4888004"/>
            <a:ext cx="892604" cy="169277"/>
          </a:xfrm>
          <a:prstGeom prst="rect">
            <a:avLst/>
          </a:prstGeom>
          <a:solidFill>
            <a:schemeClr val="tx1">
              <a:lumMod val="85000"/>
              <a:lumOff val="15000"/>
            </a:schemeClr>
          </a:solidFill>
        </p:spPr>
        <p:txBody>
          <a:bodyPr wrap="square" rtlCol="0">
            <a:spAutoFit/>
          </a:bodyPr>
          <a:lstStyle/>
          <a:p>
            <a:pPr algn="ctr"/>
            <a:r>
              <a:rPr lang="en-US" sz="500" dirty="0">
                <a:solidFill>
                  <a:schemeClr val="bg1"/>
                </a:solidFill>
                <a:latin typeface="Arial"/>
                <a:cs typeface="Arial"/>
              </a:rPr>
              <a:t>COMMERCIAL MARINE</a:t>
            </a:r>
          </a:p>
        </p:txBody>
      </p:sp>
      <p:sp>
        <p:nvSpPr>
          <p:cNvPr id="97" name="TextBox 96"/>
          <p:cNvSpPr txBox="1"/>
          <p:nvPr/>
        </p:nvSpPr>
        <p:spPr>
          <a:xfrm>
            <a:off x="2434917" y="4888004"/>
            <a:ext cx="892604" cy="169277"/>
          </a:xfrm>
          <a:prstGeom prst="rect">
            <a:avLst/>
          </a:prstGeom>
          <a:solidFill>
            <a:schemeClr val="tx1">
              <a:lumMod val="85000"/>
              <a:lumOff val="15000"/>
            </a:schemeClr>
          </a:solidFill>
        </p:spPr>
        <p:txBody>
          <a:bodyPr wrap="square" rtlCol="0">
            <a:spAutoFit/>
          </a:bodyPr>
          <a:lstStyle/>
          <a:p>
            <a:pPr algn="ctr"/>
            <a:r>
              <a:rPr lang="en-US" sz="500" dirty="0">
                <a:solidFill>
                  <a:schemeClr val="bg1"/>
                </a:solidFill>
                <a:latin typeface="Arial"/>
                <a:cs typeface="Arial"/>
              </a:rPr>
              <a:t>COMMERCIAL </a:t>
            </a:r>
            <a:r>
              <a:rPr lang="en-US" sz="500" dirty="0" smtClean="0">
                <a:solidFill>
                  <a:schemeClr val="bg1"/>
                </a:solidFill>
                <a:latin typeface="Arial"/>
                <a:cs typeface="Arial"/>
              </a:rPr>
              <a:t>MARINE</a:t>
            </a:r>
            <a:endParaRPr lang="en-US" sz="500" dirty="0">
              <a:solidFill>
                <a:schemeClr val="bg1"/>
              </a:solidFill>
              <a:latin typeface="Arial"/>
              <a:cs typeface="Arial"/>
            </a:endParaRPr>
          </a:p>
        </p:txBody>
      </p:sp>
      <p:sp>
        <p:nvSpPr>
          <p:cNvPr id="98" name="TextBox 97"/>
          <p:cNvSpPr txBox="1"/>
          <p:nvPr/>
        </p:nvSpPr>
        <p:spPr>
          <a:xfrm>
            <a:off x="1343523" y="4888731"/>
            <a:ext cx="529182" cy="169277"/>
          </a:xfrm>
          <a:prstGeom prst="rect">
            <a:avLst/>
          </a:prstGeom>
          <a:solidFill>
            <a:srgbClr val="3786CB"/>
          </a:solidFill>
        </p:spPr>
        <p:txBody>
          <a:bodyPr wrap="square" rtlCol="0">
            <a:spAutoFit/>
          </a:bodyPr>
          <a:lstStyle/>
          <a:p>
            <a:pPr algn="ctr"/>
            <a:r>
              <a:rPr lang="en-US" sz="500" dirty="0" smtClean="0">
                <a:solidFill>
                  <a:schemeClr val="bg1"/>
                </a:solidFill>
                <a:latin typeface="Arial"/>
                <a:cs typeface="Arial"/>
              </a:rPr>
              <a:t>FISHERIES</a:t>
            </a:r>
          </a:p>
        </p:txBody>
      </p:sp>
      <p:sp>
        <p:nvSpPr>
          <p:cNvPr id="99" name="TextBox 98"/>
          <p:cNvSpPr txBox="1"/>
          <p:nvPr/>
        </p:nvSpPr>
        <p:spPr>
          <a:xfrm>
            <a:off x="294533" y="5512261"/>
            <a:ext cx="892604" cy="169277"/>
          </a:xfrm>
          <a:prstGeom prst="rect">
            <a:avLst/>
          </a:prstGeom>
          <a:solidFill>
            <a:schemeClr val="tx1">
              <a:lumMod val="85000"/>
              <a:lumOff val="15000"/>
            </a:schemeClr>
          </a:solidFill>
        </p:spPr>
        <p:txBody>
          <a:bodyPr wrap="square" rtlCol="0">
            <a:spAutoFit/>
          </a:bodyPr>
          <a:lstStyle/>
          <a:p>
            <a:pPr algn="ctr"/>
            <a:r>
              <a:rPr lang="en-US" sz="500" dirty="0">
                <a:solidFill>
                  <a:schemeClr val="bg1"/>
                </a:solidFill>
                <a:latin typeface="Arial"/>
                <a:cs typeface="Arial"/>
              </a:rPr>
              <a:t>COMMERCIAL </a:t>
            </a:r>
            <a:r>
              <a:rPr lang="en-US" sz="500" dirty="0" smtClean="0">
                <a:solidFill>
                  <a:schemeClr val="bg1"/>
                </a:solidFill>
                <a:latin typeface="Arial"/>
                <a:cs typeface="Arial"/>
              </a:rPr>
              <a:t>MARINE</a:t>
            </a:r>
            <a:endParaRPr lang="en-US" sz="500" dirty="0">
              <a:solidFill>
                <a:schemeClr val="bg1"/>
              </a:solidFill>
              <a:latin typeface="Arial"/>
              <a:cs typeface="Arial"/>
            </a:endParaRPr>
          </a:p>
        </p:txBody>
      </p:sp>
      <p:cxnSp>
        <p:nvCxnSpPr>
          <p:cNvPr id="57" name="Straight Connector 56"/>
          <p:cNvCxnSpPr/>
          <p:nvPr/>
        </p:nvCxnSpPr>
        <p:spPr>
          <a:xfrm>
            <a:off x="1187137" y="2447777"/>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Ship Tracking</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30</a:t>
            </a:fld>
            <a:endParaRPr lang="en-US" dirty="0"/>
          </a:p>
        </p:txBody>
      </p:sp>
      <p:sp>
        <p:nvSpPr>
          <p:cNvPr id="6" name="Content Placeholder 5"/>
          <p:cNvSpPr>
            <a:spLocks noGrp="1"/>
          </p:cNvSpPr>
          <p:nvPr>
            <p:ph sz="half" idx="4294967295"/>
          </p:nvPr>
        </p:nvSpPr>
        <p:spPr>
          <a:xfrm>
            <a:off x="428875" y="1128712"/>
            <a:ext cx="3760563" cy="3990247"/>
          </a:xfrm>
        </p:spPr>
        <p:txBody>
          <a:bodyPr/>
          <a:lstStyle/>
          <a:p>
            <a:pPr marL="0" indent="0">
              <a:buNone/>
            </a:pPr>
            <a:r>
              <a:rPr lang="en-US" sz="1900" b="0" dirty="0" smtClean="0"/>
              <a:t>PurpleTRAC actively and securely tracks ships on a long-term (continuous) or short-term (voyage) basis, monitors the ship’s movements, detects significant events throughout its voyage, alerts users via email and continues to screen the ship daily against the full range of global economic sanctions lists.</a:t>
            </a:r>
            <a:endParaRPr lang="en-US" sz="1900" b="0" dirty="0"/>
          </a:p>
        </p:txBody>
      </p:sp>
      <p:sp>
        <p:nvSpPr>
          <p:cNvPr id="9" name="Rectangle 8"/>
          <p:cNvSpPr/>
          <p:nvPr/>
        </p:nvSpPr>
        <p:spPr bwMode="auto">
          <a:xfrm>
            <a:off x="5089065" y="1199406"/>
            <a:ext cx="3289811" cy="2901504"/>
          </a:xfrm>
          <a:prstGeom prst="rect">
            <a:avLst/>
          </a:prstGeom>
          <a:solidFill>
            <a:schemeClr val="bg1">
              <a:lumMod val="85000"/>
            </a:schemeClr>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 name="Rectangle 9"/>
          <p:cNvSpPr/>
          <p:nvPr/>
        </p:nvSpPr>
        <p:spPr bwMode="auto">
          <a:xfrm rot="2700000">
            <a:off x="4709589" y="2194210"/>
            <a:ext cx="908373" cy="908373"/>
          </a:xfrm>
          <a:prstGeom prst="rect">
            <a:avLst/>
          </a:prstGeom>
          <a:solidFill>
            <a:schemeClr val="bg1">
              <a:lumMod val="85000"/>
            </a:schemeClr>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pic>
        <p:nvPicPr>
          <p:cNvPr id="4" name="Picture 3" descr="track-colou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297" y="1596269"/>
            <a:ext cx="2767946" cy="2065931"/>
          </a:xfrm>
          <a:prstGeom prst="rect">
            <a:avLst/>
          </a:prstGeom>
        </p:spPr>
      </p:pic>
    </p:spTree>
    <p:extLst>
      <p:ext uri="{BB962C8B-B14F-4D97-AF65-F5344CB8AC3E}">
        <p14:creationId xmlns:p14="http://schemas.microsoft.com/office/powerpoint/2010/main" val="4029597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Reporting</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31</a:t>
            </a:fld>
            <a:endParaRPr lang="en-US" dirty="0"/>
          </a:p>
        </p:txBody>
      </p:sp>
      <p:sp>
        <p:nvSpPr>
          <p:cNvPr id="6" name="Content Placeholder 5"/>
          <p:cNvSpPr>
            <a:spLocks noGrp="1"/>
          </p:cNvSpPr>
          <p:nvPr>
            <p:ph sz="half" idx="4294967295"/>
          </p:nvPr>
        </p:nvSpPr>
        <p:spPr>
          <a:xfrm>
            <a:off x="428875" y="1128712"/>
            <a:ext cx="3760563" cy="3078027"/>
          </a:xfrm>
        </p:spPr>
        <p:txBody>
          <a:bodyPr/>
          <a:lstStyle/>
          <a:p>
            <a:pPr marL="0" indent="0">
              <a:buNone/>
            </a:pPr>
            <a:r>
              <a:rPr lang="en-US" sz="1900" b="0" dirty="0" smtClean="0"/>
              <a:t>PurpleTRAC maintains an up-to-date record of all users’ historical and on-going activities, providing a tamper-resistant, auditable and verifiable statement of your organisation’s sanctions compliance activity.</a:t>
            </a:r>
            <a:endParaRPr lang="en-US" sz="1900" b="0" dirty="0"/>
          </a:p>
        </p:txBody>
      </p:sp>
      <p:sp>
        <p:nvSpPr>
          <p:cNvPr id="9" name="Rectangle 8"/>
          <p:cNvSpPr/>
          <p:nvPr/>
        </p:nvSpPr>
        <p:spPr bwMode="auto">
          <a:xfrm>
            <a:off x="5089065" y="1199406"/>
            <a:ext cx="3289811" cy="2901504"/>
          </a:xfrm>
          <a:prstGeom prst="rect">
            <a:avLst/>
          </a:prstGeom>
          <a:solidFill>
            <a:schemeClr val="bg1">
              <a:lumMod val="85000"/>
            </a:schemeClr>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 name="Rectangle 9"/>
          <p:cNvSpPr/>
          <p:nvPr/>
        </p:nvSpPr>
        <p:spPr bwMode="auto">
          <a:xfrm rot="2700000">
            <a:off x="4709589" y="2194210"/>
            <a:ext cx="908373" cy="908373"/>
          </a:xfrm>
          <a:prstGeom prst="rect">
            <a:avLst/>
          </a:prstGeom>
          <a:solidFill>
            <a:schemeClr val="bg1">
              <a:lumMod val="85000"/>
            </a:schemeClr>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pic>
        <p:nvPicPr>
          <p:cNvPr id="4" name="Picture 3" descr="report-colou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670" y="1605087"/>
            <a:ext cx="1710021" cy="2210231"/>
          </a:xfrm>
          <a:prstGeom prst="rect">
            <a:avLst/>
          </a:prstGeom>
        </p:spPr>
      </p:pic>
    </p:spTree>
    <p:extLst>
      <p:ext uri="{BB962C8B-B14F-4D97-AF65-F5344CB8AC3E}">
        <p14:creationId xmlns:p14="http://schemas.microsoft.com/office/powerpoint/2010/main" val="4029597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58556" y="893644"/>
            <a:ext cx="4379055" cy="824614"/>
          </a:xfrm>
        </p:spPr>
        <p:txBody>
          <a:bodyPr/>
          <a:lstStyle/>
          <a:p>
            <a:r>
              <a:rPr lang="en-US" dirty="0" smtClean="0"/>
              <a:t>Support</a:t>
            </a:r>
            <a:endParaRPr lang="en-US" dirty="0"/>
          </a:p>
        </p:txBody>
      </p:sp>
      <p:pic>
        <p:nvPicPr>
          <p:cNvPr id="9" name="Content Placeholder 8" descr="support.jpg"/>
          <p:cNvPicPr>
            <a:picLocks noGrp="1" noChangeAspect="1"/>
          </p:cNvPicPr>
          <p:nvPr>
            <p:ph sz="half" idx="11"/>
          </p:nvPr>
        </p:nvPicPr>
        <p:blipFill>
          <a:blip r:embed="rId3" cstate="print"/>
          <a:stretch>
            <a:fillRect/>
          </a:stretch>
        </p:blipFill>
        <p:spPr>
          <a:xfrm>
            <a:off x="0" y="21750"/>
            <a:ext cx="4033837" cy="6764165"/>
          </a:xfrm>
        </p:spPr>
      </p:pic>
      <p:sp>
        <p:nvSpPr>
          <p:cNvPr id="8" name="Content Placeholder 7"/>
          <p:cNvSpPr>
            <a:spLocks noGrp="1"/>
          </p:cNvSpPr>
          <p:nvPr>
            <p:ph sz="half" idx="12"/>
          </p:nvPr>
        </p:nvSpPr>
        <p:spPr>
          <a:xfrm>
            <a:off x="4365855" y="1800735"/>
            <a:ext cx="4379055" cy="4777741"/>
          </a:xfrm>
        </p:spPr>
        <p:txBody>
          <a:bodyPr/>
          <a:lstStyle/>
          <a:p>
            <a:r>
              <a:rPr lang="en-US" dirty="0" smtClean="0"/>
              <a:t>Global Distributor Network</a:t>
            </a:r>
          </a:p>
          <a:p>
            <a:r>
              <a:rPr lang="en-US" dirty="0" smtClean="0"/>
              <a:t>Customer Support &amp; Training</a:t>
            </a:r>
          </a:p>
          <a:p>
            <a:r>
              <a:rPr lang="en-US" dirty="0" smtClean="0"/>
              <a:t>Technical Support</a:t>
            </a:r>
          </a:p>
          <a:p>
            <a:r>
              <a:rPr lang="en-US" dirty="0" smtClean="0"/>
              <a:t>Contact Us</a:t>
            </a:r>
            <a:endParaRPr lang="en-US" dirty="0"/>
          </a:p>
        </p:txBody>
      </p:sp>
      <p:pic>
        <p:nvPicPr>
          <p:cNvPr id="10" name="Picture 9" descr="bottom_swoosh.png"/>
          <p:cNvPicPr>
            <a:picLocks noChangeAspect="1"/>
          </p:cNvPicPr>
          <p:nvPr/>
        </p:nvPicPr>
        <p:blipFill>
          <a:blip r:embed="rId4" cstate="print"/>
          <a:stretch>
            <a:fillRect/>
          </a:stretch>
        </p:blipFill>
        <p:spPr>
          <a:xfrm>
            <a:off x="0" y="6394197"/>
            <a:ext cx="9144000" cy="455414"/>
          </a:xfrm>
          <a:prstGeom prst="rect">
            <a:avLst/>
          </a:prstGeom>
        </p:spPr>
      </p:pic>
      <p:sp>
        <p:nvSpPr>
          <p:cNvPr id="5" name="Slide Number Placeholder 4"/>
          <p:cNvSpPr>
            <a:spLocks noGrp="1"/>
          </p:cNvSpPr>
          <p:nvPr>
            <p:ph type="sldNum" sz="quarter" idx="10"/>
          </p:nvPr>
        </p:nvSpPr>
        <p:spPr/>
        <p:txBody>
          <a:bodyPr/>
          <a:lstStyle/>
          <a:p>
            <a:fld id="{78C1DA6B-C409-4075-8E5E-004E24D35B66}" type="slidenum">
              <a:rPr lang="en-US" smtClean="0"/>
              <a:pPr/>
              <a:t>32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14940"/>
            <a:ext cx="8229600" cy="505447"/>
          </a:xfrm>
        </p:spPr>
        <p:txBody>
          <a:bodyPr/>
          <a:lstStyle/>
          <a:p>
            <a:r>
              <a:rPr lang="en-US" dirty="0" smtClean="0"/>
              <a:t>Global Distributor Network</a:t>
            </a:r>
            <a:endParaRPr lang="en-US" dirty="0"/>
          </a:p>
        </p:txBody>
      </p:sp>
      <p:sp>
        <p:nvSpPr>
          <p:cNvPr id="5" name="Slide Number Placeholder 4"/>
          <p:cNvSpPr>
            <a:spLocks noGrp="1"/>
          </p:cNvSpPr>
          <p:nvPr>
            <p:ph type="sldNum" sz="quarter" idx="10"/>
          </p:nvPr>
        </p:nvSpPr>
        <p:spPr>
          <a:xfrm>
            <a:off x="8649050" y="6611378"/>
            <a:ext cx="423644" cy="250164"/>
          </a:xfrm>
        </p:spPr>
        <p:txBody>
          <a:bodyPr/>
          <a:lstStyle/>
          <a:p>
            <a:fld id="{78C1DA6B-C409-4075-8E5E-004E24D35B66}" type="slidenum">
              <a:rPr lang="en-US" smtClean="0"/>
              <a:pPr/>
              <a:t>33</a:t>
            </a:fld>
            <a:endParaRPr lang="en-US" dirty="0"/>
          </a:p>
        </p:txBody>
      </p:sp>
      <p:pic>
        <p:nvPicPr>
          <p:cNvPr id="6" name="Picture 6"/>
          <p:cNvPicPr>
            <a:picLocks noChangeAspect="1" noChangeArrowheads="1"/>
          </p:cNvPicPr>
          <p:nvPr/>
        </p:nvPicPr>
        <p:blipFill>
          <a:blip r:embed="rId3" cstate="print"/>
          <a:srcRect/>
          <a:stretch>
            <a:fillRect/>
          </a:stretch>
        </p:blipFill>
        <p:spPr bwMode="auto">
          <a:xfrm>
            <a:off x="622622" y="2951068"/>
            <a:ext cx="6300975" cy="3116154"/>
          </a:xfrm>
          <a:prstGeom prst="rect">
            <a:avLst/>
          </a:prstGeom>
          <a:noFill/>
          <a:ln w="9525">
            <a:noFill/>
            <a:miter lim="800000"/>
            <a:headEnd/>
            <a:tailEnd/>
          </a:ln>
        </p:spPr>
      </p:pic>
      <p:sp>
        <p:nvSpPr>
          <p:cNvPr id="9" name="Rectangle 8"/>
          <p:cNvSpPr/>
          <p:nvPr/>
        </p:nvSpPr>
        <p:spPr>
          <a:xfrm>
            <a:off x="6932417" y="4142982"/>
            <a:ext cx="2258073" cy="738664"/>
          </a:xfrm>
          <a:prstGeom prst="rect">
            <a:avLst/>
          </a:prstGeom>
        </p:spPr>
        <p:txBody>
          <a:bodyPr wrap="square">
            <a:spAutoFit/>
          </a:bodyPr>
          <a:lstStyle/>
          <a:p>
            <a:r>
              <a:rPr lang="en-US" sz="1400" dirty="0" smtClean="0">
                <a:solidFill>
                  <a:schemeClr val="tx1">
                    <a:lumMod val="85000"/>
                    <a:lumOff val="15000"/>
                  </a:schemeClr>
                </a:solidFill>
              </a:rPr>
              <a:t>• Pole Star office</a:t>
            </a:r>
          </a:p>
          <a:p>
            <a:r>
              <a:rPr lang="en-US" sz="1400" dirty="0" smtClean="0">
                <a:solidFill>
                  <a:schemeClr val="tx1">
                    <a:lumMod val="85000"/>
                    <a:lumOff val="15000"/>
                  </a:schemeClr>
                </a:solidFill>
              </a:rPr>
              <a:t>	</a:t>
            </a:r>
          </a:p>
          <a:p>
            <a:r>
              <a:rPr lang="en-US" sz="1400" dirty="0" smtClean="0">
                <a:solidFill>
                  <a:schemeClr val="tx1">
                    <a:lumMod val="85000"/>
                    <a:lumOff val="15000"/>
                  </a:schemeClr>
                </a:solidFill>
              </a:rPr>
              <a:t>• Distributor location </a:t>
            </a:r>
            <a:endParaRPr lang="en-US" sz="1400" dirty="0">
              <a:solidFill>
                <a:schemeClr val="tx1">
                  <a:lumMod val="85000"/>
                  <a:lumOff val="15000"/>
                </a:schemeClr>
              </a:solidFill>
            </a:endParaRPr>
          </a:p>
        </p:txBody>
      </p:sp>
      <p:sp>
        <p:nvSpPr>
          <p:cNvPr id="10" name="Oval 9"/>
          <p:cNvSpPr/>
          <p:nvPr/>
        </p:nvSpPr>
        <p:spPr bwMode="auto">
          <a:xfrm>
            <a:off x="6923597" y="4226217"/>
            <a:ext cx="152771" cy="152771"/>
          </a:xfrm>
          <a:prstGeom prst="ellipse">
            <a:avLst/>
          </a:prstGeom>
          <a:solidFill>
            <a:srgbClr val="FAA906"/>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 name="Oval 10"/>
          <p:cNvSpPr/>
          <p:nvPr/>
        </p:nvSpPr>
        <p:spPr bwMode="auto">
          <a:xfrm>
            <a:off x="6923597" y="4650465"/>
            <a:ext cx="152771" cy="152771"/>
          </a:xfrm>
          <a:prstGeom prst="ellipse">
            <a:avLst/>
          </a:prstGeom>
          <a:solidFill>
            <a:srgbClr val="43B8EA"/>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 name="Content Placeholder 5"/>
          <p:cNvSpPr txBox="1">
            <a:spLocks/>
          </p:cNvSpPr>
          <p:nvPr/>
        </p:nvSpPr>
        <p:spPr>
          <a:xfrm>
            <a:off x="419450" y="1188927"/>
            <a:ext cx="8229600" cy="1444504"/>
          </a:xfrm>
          <a:prstGeom prst="rect">
            <a:avLst/>
          </a:prstGeom>
        </p:spPr>
        <p:txBody>
          <a:bodyPr/>
          <a:lstStyle/>
          <a:p>
            <a:pPr lvl="0" defTabSz="914400">
              <a:spcBef>
                <a:spcPts val="0"/>
              </a:spcBef>
              <a:buClr>
                <a:srgbClr val="0D77C6"/>
              </a:buClr>
              <a:buSzPct val="100000"/>
            </a:pPr>
            <a:r>
              <a:rPr lang="en-US" sz="1900" dirty="0" smtClean="0">
                <a:solidFill>
                  <a:schemeClr val="tx1">
                    <a:lumMod val="75000"/>
                    <a:lumOff val="25000"/>
                  </a:schemeClr>
                </a:solidFill>
                <a:latin typeface="Arial" pitchFamily="34" charset="0"/>
                <a:cs typeface="Arial" pitchFamily="34" charset="0"/>
              </a:rPr>
              <a:t>With a distributor at every major shipping centre, in addition to our six international offices, we have a global presence in the market. Our distributors are selected for their professionalism, technical ability, shared ethos and work ethic. They deliver a high level of service to customers in their own time zone and language.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Customer Support &amp; Training</a:t>
            </a:r>
          </a:p>
        </p:txBody>
      </p:sp>
      <p:sp>
        <p:nvSpPr>
          <p:cNvPr id="2" name="Slide Number Placeholder 1"/>
          <p:cNvSpPr>
            <a:spLocks noGrp="1"/>
          </p:cNvSpPr>
          <p:nvPr>
            <p:ph type="sldNum" sz="quarter" idx="10"/>
          </p:nvPr>
        </p:nvSpPr>
        <p:spPr/>
        <p:txBody>
          <a:bodyPr/>
          <a:lstStyle/>
          <a:p>
            <a:fld id="{78C1DA6B-C409-4075-8E5E-004E24D35B66}" type="slidenum">
              <a:rPr lang="en-US" smtClean="0"/>
              <a:pPr/>
              <a:t>34</a:t>
            </a:fld>
            <a:endParaRPr lang="en-US" dirty="0"/>
          </a:p>
        </p:txBody>
      </p:sp>
      <p:sp>
        <p:nvSpPr>
          <p:cNvPr id="6" name="Content Placeholder 5"/>
          <p:cNvSpPr>
            <a:spLocks noGrp="1"/>
          </p:cNvSpPr>
          <p:nvPr>
            <p:ph sz="half" idx="1"/>
          </p:nvPr>
        </p:nvSpPr>
        <p:spPr>
          <a:xfrm>
            <a:off x="457200" y="1192425"/>
            <a:ext cx="4650740" cy="2107036"/>
          </a:xfrm>
        </p:spPr>
        <p:txBody>
          <a:bodyPr/>
          <a:lstStyle/>
          <a:p>
            <a:pPr lvl="0">
              <a:spcBef>
                <a:spcPts val="0"/>
              </a:spcBef>
              <a:buSzPct val="100000"/>
            </a:pPr>
            <a:r>
              <a:rPr lang="en-US" sz="1900" dirty="0"/>
              <a:t>With teams in London, Hong </a:t>
            </a:r>
            <a:r>
              <a:rPr lang="en-US" sz="1900" dirty="0" smtClean="0"/>
              <a:t>Kong </a:t>
            </a:r>
            <a:r>
              <a:rPr lang="en-US" sz="1900" dirty="0"/>
              <a:t>and Panama, Pole Star offers comprehensive customer support from key global shipping centres. We place a strong emphasis on internal training to empower our front line support team. The result is a dedicated team of multilingual specialists that can handle customer enquiries efficiently and professionally.</a:t>
            </a:r>
          </a:p>
        </p:txBody>
      </p:sp>
      <p:sp>
        <p:nvSpPr>
          <p:cNvPr id="11" name="Content Placeholder 10"/>
          <p:cNvSpPr>
            <a:spLocks noGrp="1"/>
          </p:cNvSpPr>
          <p:nvPr>
            <p:ph sz="half" idx="12"/>
          </p:nvPr>
        </p:nvSpPr>
        <p:spPr>
          <a:xfrm>
            <a:off x="297808" y="3974179"/>
            <a:ext cx="4723771" cy="1899383"/>
          </a:xfrm>
        </p:spPr>
        <p:txBody>
          <a:bodyPr/>
          <a:lstStyle/>
          <a:p>
            <a:pPr>
              <a:buClr>
                <a:srgbClr val="0D77C6"/>
              </a:buClr>
            </a:pPr>
            <a:r>
              <a:rPr lang="en-US" dirty="0" smtClean="0"/>
              <a:t>24/7 multilingual support: from our teams in London,  </a:t>
            </a:r>
          </a:p>
          <a:p>
            <a:pPr>
              <a:lnSpc>
                <a:spcPct val="100000"/>
              </a:lnSpc>
              <a:spcBef>
                <a:spcPts val="0"/>
              </a:spcBef>
              <a:buClr>
                <a:srgbClr val="0D77C6"/>
              </a:buClr>
              <a:buNone/>
            </a:pPr>
            <a:r>
              <a:rPr lang="en-US" dirty="0" smtClean="0"/>
              <a:t>  </a:t>
            </a:r>
            <a:r>
              <a:rPr lang="en-US" dirty="0" smtClean="0"/>
              <a:t>Hong Kong &amp; Panama</a:t>
            </a:r>
          </a:p>
          <a:p>
            <a:pPr>
              <a:buClr>
                <a:srgbClr val="0D77C6"/>
              </a:buClr>
            </a:pPr>
            <a:r>
              <a:rPr lang="en-US" dirty="0" smtClean="0"/>
              <a:t>Phone &amp; email support: We’re available 24/7/365</a:t>
            </a:r>
          </a:p>
          <a:p>
            <a:pPr>
              <a:buClr>
                <a:srgbClr val="0D77C6"/>
              </a:buClr>
            </a:pPr>
            <a:r>
              <a:rPr lang="en-US" dirty="0" smtClean="0"/>
              <a:t>Self-help: download user guides, installation guides,</a:t>
            </a:r>
          </a:p>
          <a:p>
            <a:pPr>
              <a:lnSpc>
                <a:spcPct val="100000"/>
              </a:lnSpc>
              <a:spcBef>
                <a:spcPts val="0"/>
              </a:spcBef>
              <a:buClr>
                <a:srgbClr val="0D77C6"/>
              </a:buClr>
              <a:buNone/>
            </a:pPr>
            <a:r>
              <a:rPr lang="en-US" dirty="0" smtClean="0"/>
              <a:t>  </a:t>
            </a:r>
            <a:r>
              <a:rPr lang="en-US" dirty="0" smtClean="0"/>
              <a:t>troubleshooting guides and more</a:t>
            </a:r>
          </a:p>
        </p:txBody>
      </p:sp>
      <p:sp>
        <p:nvSpPr>
          <p:cNvPr id="12" name="Content Placeholder 11"/>
          <p:cNvSpPr>
            <a:spLocks noGrp="1"/>
          </p:cNvSpPr>
          <p:nvPr>
            <p:ph sz="half" idx="13"/>
          </p:nvPr>
        </p:nvSpPr>
        <p:spPr>
          <a:xfrm>
            <a:off x="4895028" y="3974179"/>
            <a:ext cx="3995578" cy="2216873"/>
          </a:xfrm>
        </p:spPr>
        <p:txBody>
          <a:bodyPr/>
          <a:lstStyle/>
          <a:p>
            <a:pPr lvl="0">
              <a:spcBef>
                <a:spcPct val="20000"/>
              </a:spcBef>
              <a:buClr>
                <a:srgbClr val="0D77C6"/>
              </a:buClr>
            </a:pPr>
            <a:r>
              <a:rPr lang="en-US" dirty="0" smtClean="0">
                <a:solidFill>
                  <a:srgbClr val="333333"/>
                </a:solidFill>
                <a:cs typeface="Arial" pitchFamily="34" charset="0"/>
              </a:rPr>
              <a:t>Personalised support: our support</a:t>
            </a:r>
          </a:p>
          <a:p>
            <a:pPr lvl="0">
              <a:lnSpc>
                <a:spcPct val="100000"/>
              </a:lnSpc>
              <a:spcBef>
                <a:spcPts val="0"/>
              </a:spcBef>
              <a:buNone/>
            </a:pPr>
            <a:r>
              <a:rPr lang="en-US" dirty="0" smtClean="0">
                <a:solidFill>
                  <a:srgbClr val="333333"/>
                </a:solidFill>
                <a:cs typeface="Arial" pitchFamily="34" charset="0"/>
              </a:rPr>
              <a:t> </a:t>
            </a:r>
            <a:r>
              <a:rPr lang="en-US" dirty="0" smtClean="0">
                <a:solidFill>
                  <a:srgbClr val="333333"/>
                </a:solidFill>
              </a:rPr>
              <a:t> </a:t>
            </a:r>
            <a:r>
              <a:rPr lang="en-US" dirty="0" smtClean="0">
                <a:solidFill>
                  <a:srgbClr val="333333"/>
                </a:solidFill>
              </a:rPr>
              <a:t>representatives will teach, train and support you, every step of the way</a:t>
            </a:r>
            <a:endParaRPr lang="en-US" dirty="0" smtClean="0">
              <a:solidFill>
                <a:srgbClr val="333333"/>
              </a:solidFill>
              <a:cs typeface="Arial" pitchFamily="34" charset="0"/>
            </a:endParaRPr>
          </a:p>
          <a:p>
            <a:pPr lvl="0">
              <a:spcBef>
                <a:spcPct val="20000"/>
              </a:spcBef>
              <a:buClr>
                <a:srgbClr val="0D77C6"/>
              </a:buClr>
            </a:pPr>
            <a:r>
              <a:rPr lang="en-US" dirty="0" smtClean="0">
                <a:solidFill>
                  <a:srgbClr val="333333"/>
                </a:solidFill>
                <a:cs typeface="Arial" pitchFamily="34" charset="0"/>
              </a:rPr>
              <a:t>One-to-one training: we offer free one-to-one </a:t>
            </a:r>
          </a:p>
          <a:p>
            <a:pPr lvl="0">
              <a:lnSpc>
                <a:spcPct val="100000"/>
              </a:lnSpc>
              <a:spcBef>
                <a:spcPts val="0"/>
              </a:spcBef>
              <a:buClr>
                <a:srgbClr val="0D77C6"/>
              </a:buClr>
              <a:buNone/>
            </a:pPr>
            <a:r>
              <a:rPr lang="en-US" dirty="0" smtClean="0">
                <a:solidFill>
                  <a:srgbClr val="333333"/>
                </a:solidFill>
                <a:cs typeface="Arial" pitchFamily="34" charset="0"/>
              </a:rPr>
              <a:t>  </a:t>
            </a:r>
            <a:r>
              <a:rPr lang="en-US" dirty="0" smtClean="0">
                <a:solidFill>
                  <a:srgbClr val="333333"/>
                </a:solidFill>
                <a:cs typeface="Arial" pitchFamily="34" charset="0"/>
              </a:rPr>
              <a:t>product training</a:t>
            </a:r>
            <a:endParaRPr lang="en-US" dirty="0">
              <a:solidFill>
                <a:srgbClr val="333333"/>
              </a:solidFill>
            </a:endParaRPr>
          </a:p>
          <a:p>
            <a:pPr lvl="0">
              <a:spcBef>
                <a:spcPct val="20000"/>
              </a:spcBef>
            </a:pPr>
            <a:r>
              <a:rPr lang="en-US" dirty="0" smtClean="0">
                <a:solidFill>
                  <a:srgbClr val="333333"/>
                </a:solidFill>
              </a:rPr>
              <a:t>Partner support: approved partners are Pole</a:t>
            </a:r>
            <a:endParaRPr lang="en-US" dirty="0">
              <a:solidFill>
                <a:srgbClr val="333333"/>
              </a:solidFill>
            </a:endParaRPr>
          </a:p>
          <a:p>
            <a:pPr lvl="0">
              <a:lnSpc>
                <a:spcPct val="100000"/>
              </a:lnSpc>
              <a:spcBef>
                <a:spcPts val="0"/>
              </a:spcBef>
              <a:buNone/>
            </a:pPr>
            <a:r>
              <a:rPr lang="en-US" dirty="0" smtClean="0">
                <a:solidFill>
                  <a:srgbClr val="333333"/>
                </a:solidFill>
              </a:rPr>
              <a:t>  </a:t>
            </a:r>
            <a:r>
              <a:rPr lang="en-US" dirty="0" smtClean="0">
                <a:solidFill>
                  <a:srgbClr val="333333"/>
                </a:solidFill>
              </a:rPr>
              <a:t>Star trained and based in your local area</a:t>
            </a:r>
            <a:endParaRPr lang="en-US" dirty="0"/>
          </a:p>
        </p:txBody>
      </p:sp>
      <p:pic>
        <p:nvPicPr>
          <p:cNvPr id="9" name="Picture 2"/>
          <p:cNvPicPr>
            <a:picLocks noChangeAspect="1" noChangeArrowheads="1"/>
          </p:cNvPicPr>
          <p:nvPr/>
        </p:nvPicPr>
        <p:blipFill>
          <a:blip r:embed="rId3" cstate="print"/>
          <a:srcRect/>
          <a:stretch>
            <a:fillRect/>
          </a:stretch>
        </p:blipFill>
        <p:spPr bwMode="auto">
          <a:xfrm>
            <a:off x="5395315" y="1537500"/>
            <a:ext cx="3213073" cy="2004888"/>
          </a:xfrm>
          <a:prstGeom prst="rect">
            <a:avLst/>
          </a:prstGeom>
          <a:noFill/>
          <a:ln w="9525">
            <a:noFill/>
            <a:miter lim="800000"/>
            <a:headEnd/>
            <a:tailEnd/>
          </a:ln>
        </p:spPr>
      </p:pic>
    </p:spTree>
    <p:extLst>
      <p:ext uri="{BB962C8B-B14F-4D97-AF65-F5344CB8AC3E}">
        <p14:creationId xmlns:p14="http://schemas.microsoft.com/office/powerpoint/2010/main" val="5478335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smtClean="0"/>
              <a:t>Technical Support</a:t>
            </a:r>
            <a:endParaRPr lang="en-US" sz="3000"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35</a:t>
            </a:fld>
            <a:endParaRPr lang="en-US" dirty="0"/>
          </a:p>
        </p:txBody>
      </p:sp>
      <p:sp>
        <p:nvSpPr>
          <p:cNvPr id="6" name="Content Placeholder 5"/>
          <p:cNvSpPr>
            <a:spLocks noGrp="1"/>
          </p:cNvSpPr>
          <p:nvPr>
            <p:ph sz="half" idx="1"/>
          </p:nvPr>
        </p:nvSpPr>
        <p:spPr>
          <a:xfrm>
            <a:off x="457200" y="1192424"/>
            <a:ext cx="8229600" cy="1885463"/>
          </a:xfrm>
        </p:spPr>
        <p:txBody>
          <a:bodyPr/>
          <a:lstStyle/>
          <a:p>
            <a:pPr marL="0" indent="0">
              <a:spcBef>
                <a:spcPts val="0"/>
              </a:spcBef>
              <a:buNone/>
            </a:pPr>
            <a:r>
              <a:rPr lang="en-US" sz="1900" b="0" dirty="0" smtClean="0"/>
              <a:t>Pole Star’s technical support team operates from three continents on a 24/7 basis, providing network and system monitoring, technical support and systems integration. As experts in their field and possessing many years of experience in satellite communications technologies, our technical support team are uniquely qualified to offer specialised support for our systems and customers.</a:t>
            </a:r>
          </a:p>
        </p:txBody>
      </p:sp>
      <p:sp>
        <p:nvSpPr>
          <p:cNvPr id="7" name="Content Placeholder 5"/>
          <p:cNvSpPr txBox="1">
            <a:spLocks/>
          </p:cNvSpPr>
          <p:nvPr/>
        </p:nvSpPr>
        <p:spPr bwMode="auto">
          <a:xfrm>
            <a:off x="457199" y="3285007"/>
            <a:ext cx="4391171" cy="3061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a:spcBef>
                <a:spcPts val="0"/>
              </a:spcBef>
              <a:buClr>
                <a:srgbClr val="0D77C6"/>
              </a:buClr>
              <a:buSzPct val="100000"/>
            </a:pPr>
            <a:r>
              <a:rPr lang="en-US" sz="1800" dirty="0" smtClean="0">
                <a:solidFill>
                  <a:schemeClr val="tx1">
                    <a:lumMod val="75000"/>
                    <a:lumOff val="25000"/>
                  </a:schemeClr>
                </a:solidFill>
                <a:latin typeface="Arial" pitchFamily="34" charset="0"/>
                <a:cs typeface="Arial" pitchFamily="34" charset="0"/>
              </a:rPr>
              <a:t>The team monitors the satellite networks and Pole Star’s systems via a live monitoring tool that allows technicians to identify and resolve potential issues quickly, thus minimising impact on services to the customer. Working closely with customer support, the technical team handle escalated customer issues and provide Pole Star’s customers with knowledgeable technical support.</a:t>
            </a:r>
          </a:p>
        </p:txBody>
      </p:sp>
      <p:pic>
        <p:nvPicPr>
          <p:cNvPr id="8" name="Picture 2"/>
          <p:cNvPicPr>
            <a:picLocks noChangeAspect="1" noChangeArrowheads="1"/>
          </p:cNvPicPr>
          <p:nvPr/>
        </p:nvPicPr>
        <p:blipFill>
          <a:blip r:embed="rId3" cstate="print"/>
          <a:srcRect/>
          <a:stretch>
            <a:fillRect/>
          </a:stretch>
        </p:blipFill>
        <p:spPr bwMode="auto">
          <a:xfrm>
            <a:off x="5191371" y="3683258"/>
            <a:ext cx="3332783" cy="207958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noChangeArrowheads="1"/>
          </p:cNvPicPr>
          <p:nvPr/>
        </p:nvPicPr>
        <p:blipFill>
          <a:blip r:embed="rId2" cstate="print"/>
          <a:srcRect/>
          <a:stretch>
            <a:fillRect/>
          </a:stretch>
        </p:blipFill>
        <p:spPr bwMode="auto">
          <a:xfrm>
            <a:off x="0" y="25888"/>
            <a:ext cx="4088921" cy="6640548"/>
          </a:xfrm>
          <a:prstGeom prst="rect">
            <a:avLst/>
          </a:prstGeom>
          <a:noFill/>
          <a:ln w="9525">
            <a:noFill/>
            <a:miter lim="800000"/>
            <a:headEnd/>
            <a:tailEnd/>
          </a:ln>
        </p:spPr>
      </p:pic>
      <p:sp>
        <p:nvSpPr>
          <p:cNvPr id="5" name="Title 4"/>
          <p:cNvSpPr>
            <a:spLocks noGrp="1"/>
          </p:cNvSpPr>
          <p:nvPr>
            <p:ph type="title"/>
          </p:nvPr>
        </p:nvSpPr>
        <p:spPr>
          <a:xfrm>
            <a:off x="4477096" y="893644"/>
            <a:ext cx="4379055" cy="824614"/>
          </a:xfrm>
        </p:spPr>
        <p:txBody>
          <a:bodyPr/>
          <a:lstStyle/>
          <a:p>
            <a:r>
              <a:rPr lang="en-US" sz="3200" dirty="0" smtClean="0"/>
              <a:t>Technology</a:t>
            </a:r>
            <a:endParaRPr lang="en-US" sz="3200" dirty="0"/>
          </a:p>
        </p:txBody>
      </p:sp>
      <p:sp>
        <p:nvSpPr>
          <p:cNvPr id="10" name="Content Placeholder 9"/>
          <p:cNvSpPr>
            <a:spLocks noGrp="1"/>
          </p:cNvSpPr>
          <p:nvPr>
            <p:ph sz="half" idx="12"/>
          </p:nvPr>
        </p:nvSpPr>
        <p:spPr>
          <a:xfrm>
            <a:off x="4365855" y="1800735"/>
            <a:ext cx="4379055" cy="4777741"/>
          </a:xfrm>
        </p:spPr>
        <p:txBody>
          <a:bodyPr/>
          <a:lstStyle/>
          <a:p>
            <a:r>
              <a:rPr lang="en-US" dirty="0" smtClean="0"/>
              <a:t>Systems Integration</a:t>
            </a:r>
          </a:p>
          <a:p>
            <a:r>
              <a:rPr lang="en-US" dirty="0" smtClean="0"/>
              <a:t>Scalability</a:t>
            </a:r>
          </a:p>
          <a:p>
            <a:r>
              <a:rPr lang="en-US" dirty="0" smtClean="0"/>
              <a:t>Agility</a:t>
            </a:r>
          </a:p>
          <a:p>
            <a:r>
              <a:rPr lang="en-US" dirty="0" smtClean="0"/>
              <a:t>Satellite Service Providers</a:t>
            </a:r>
            <a:endParaRPr lang="en-US" dirty="0"/>
          </a:p>
        </p:txBody>
      </p:sp>
      <p:pic>
        <p:nvPicPr>
          <p:cNvPr id="2" name="Picture 1" descr="16_9_botto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6416979"/>
            <a:ext cx="9144000" cy="378619"/>
          </a:xfrm>
          <a:prstGeom prst="rect">
            <a:avLst/>
          </a:prstGeom>
        </p:spPr>
      </p:pic>
      <p:sp>
        <p:nvSpPr>
          <p:cNvPr id="3" name="Slide Number Placeholder 2"/>
          <p:cNvSpPr>
            <a:spLocks noGrp="1"/>
          </p:cNvSpPr>
          <p:nvPr>
            <p:ph type="sldNum" sz="quarter" idx="10"/>
          </p:nvPr>
        </p:nvSpPr>
        <p:spPr/>
        <p:txBody>
          <a:bodyPr/>
          <a:lstStyle/>
          <a:p>
            <a:fld id="{B7F226E1-D7AC-4E7F-9DF6-265D5E462BDC}" type="slidenum">
              <a:rPr lang="en-US" smtClean="0"/>
              <a:pPr/>
              <a:t>36</a:t>
            </a:fld>
            <a:endParaRPr lang="en-US" dirty="0"/>
          </a:p>
        </p:txBody>
      </p:sp>
    </p:spTree>
    <p:extLst>
      <p:ext uri="{BB962C8B-B14F-4D97-AF65-F5344CB8AC3E}">
        <p14:creationId xmlns:p14="http://schemas.microsoft.com/office/powerpoint/2010/main" val="3889233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Systems integration</a:t>
            </a:r>
            <a:endParaRPr lang="en-US" dirty="0"/>
          </a:p>
        </p:txBody>
      </p:sp>
      <p:sp>
        <p:nvSpPr>
          <p:cNvPr id="4" name="Slide Number Placeholder 3"/>
          <p:cNvSpPr>
            <a:spLocks noGrp="1"/>
          </p:cNvSpPr>
          <p:nvPr>
            <p:ph type="sldNum" sz="quarter" idx="10"/>
          </p:nvPr>
        </p:nvSpPr>
        <p:spPr/>
        <p:txBody>
          <a:bodyPr/>
          <a:lstStyle/>
          <a:p>
            <a:fld id="{78C1DA6B-C409-4075-8E5E-004E24D35B66}" type="slidenum">
              <a:rPr lang="en-US" smtClean="0"/>
              <a:pPr/>
              <a:t>37</a:t>
            </a:fld>
            <a:endParaRPr lang="en-US" dirty="0"/>
          </a:p>
        </p:txBody>
      </p:sp>
      <p:pic>
        <p:nvPicPr>
          <p:cNvPr id="6" name="Picture 5" descr="Cloud_front_JeffC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89464"/>
            <a:ext cx="7992236" cy="5312442"/>
          </a:xfrm>
          <a:prstGeom prst="rect">
            <a:avLst/>
          </a:prstGeom>
        </p:spPr>
      </p:pic>
    </p:spTree>
    <p:extLst>
      <p:ext uri="{BB962C8B-B14F-4D97-AF65-F5344CB8AC3E}">
        <p14:creationId xmlns:p14="http://schemas.microsoft.com/office/powerpoint/2010/main" val="1538200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Scalability</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38</a:t>
            </a:fld>
            <a:endParaRPr lang="en-US" dirty="0"/>
          </a:p>
        </p:txBody>
      </p:sp>
      <p:pic>
        <p:nvPicPr>
          <p:cNvPr id="7" name="Content Placeholder 4"/>
          <p:cNvPicPr>
            <a:picLocks noGrp="1" noChangeAspect="1"/>
          </p:cNvPicPr>
          <p:nvPr>
            <p:ph sz="half" idx="4294967295"/>
          </p:nvPr>
        </p:nvPicPr>
        <p:blipFill>
          <a:blip r:embed="rId2" cstate="email">
            <a:extLst>
              <a:ext uri="{28A0092B-C50C-407E-A947-70E740481C1C}">
                <a14:useLocalDpi xmlns:a14="http://schemas.microsoft.com/office/drawing/2010/main" val="0"/>
              </a:ext>
            </a:extLst>
          </a:blip>
          <a:stretch>
            <a:fillRect/>
          </a:stretch>
        </p:blipFill>
        <p:spPr>
          <a:xfrm>
            <a:off x="1150892" y="1163166"/>
            <a:ext cx="6858649" cy="5014831"/>
          </a:xfrm>
          <a:prstGeom prst="rect">
            <a:avLst/>
          </a:prstGeom>
        </p:spPr>
      </p:pic>
    </p:spTree>
    <p:extLst>
      <p:ext uri="{BB962C8B-B14F-4D97-AF65-F5344CB8AC3E}">
        <p14:creationId xmlns:p14="http://schemas.microsoft.com/office/powerpoint/2010/main" val="3875798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Agility</a:t>
            </a:r>
            <a:endParaRPr lang="en-US" dirty="0"/>
          </a:p>
        </p:txBody>
      </p:sp>
      <p:sp>
        <p:nvSpPr>
          <p:cNvPr id="3" name="Slide Number Placeholder 2"/>
          <p:cNvSpPr>
            <a:spLocks noGrp="1"/>
          </p:cNvSpPr>
          <p:nvPr>
            <p:ph type="sldNum" sz="quarter" idx="10"/>
          </p:nvPr>
        </p:nvSpPr>
        <p:spPr/>
        <p:txBody>
          <a:bodyPr/>
          <a:lstStyle/>
          <a:p>
            <a:fld id="{DD8AAC07-CDBB-4200-9DD7-2D887DDF8201}" type="slidenum">
              <a:rPr lang="en-US" smtClean="0"/>
              <a:pPr/>
              <a:t>39</a:t>
            </a:fld>
            <a:endParaRPr lang="en-US" dirty="0"/>
          </a:p>
        </p:txBody>
      </p:sp>
      <p:pic>
        <p:nvPicPr>
          <p:cNvPr id="5" name="Picture 2"/>
          <p:cNvPicPr>
            <a:picLocks noGrp="1" noChangeAspect="1" noChangeArrowheads="1"/>
          </p:cNvPicPr>
          <p:nvPr>
            <p:ph sz="half" idx="4294967295"/>
          </p:nvPr>
        </p:nvPicPr>
        <p:blipFill>
          <a:blip r:embed="rId2" cstate="email">
            <a:extLst>
              <a:ext uri="{28A0092B-C50C-407E-A947-70E740481C1C}">
                <a14:useLocalDpi xmlns:a14="http://schemas.microsoft.com/office/drawing/2010/main" val="0"/>
              </a:ext>
            </a:extLst>
          </a:blip>
          <a:stretch>
            <a:fillRect/>
          </a:stretch>
        </p:blipFill>
        <p:spPr bwMode="auto">
          <a:xfrm>
            <a:off x="973381" y="1227379"/>
            <a:ext cx="7165947" cy="5002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216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Markets Served</a:t>
            </a:r>
            <a:endParaRPr lang="en-US" dirty="0"/>
          </a:p>
        </p:txBody>
      </p:sp>
      <p:sp>
        <p:nvSpPr>
          <p:cNvPr id="3" name="Slide Number Placeholder 2"/>
          <p:cNvSpPr>
            <a:spLocks noGrp="1"/>
          </p:cNvSpPr>
          <p:nvPr>
            <p:ph type="sldNum" sz="quarter" idx="10"/>
          </p:nvPr>
        </p:nvSpPr>
        <p:spPr>
          <a:xfrm>
            <a:off x="8649050" y="6602968"/>
            <a:ext cx="423644" cy="250164"/>
          </a:xfrm>
        </p:spPr>
        <p:txBody>
          <a:bodyPr/>
          <a:lstStyle/>
          <a:p>
            <a:fld id="{DD8AAC07-CDBB-4200-9DD7-2D887DDF8201}" type="slidenum">
              <a:rPr lang="en-US" smtClean="0"/>
              <a:pPr/>
              <a:t>4</a:t>
            </a:fld>
            <a:endParaRPr lang="en-US" dirty="0"/>
          </a:p>
        </p:txBody>
      </p:sp>
      <p:pic>
        <p:nvPicPr>
          <p:cNvPr id="5" name="Picture 4" descr="3_X1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607" y="1186648"/>
            <a:ext cx="8345807" cy="472805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 Service Providers</a:t>
            </a:r>
            <a:endParaRPr lang="en-US" dirty="0"/>
          </a:p>
        </p:txBody>
      </p:sp>
      <p:sp>
        <p:nvSpPr>
          <p:cNvPr id="3" name="Slide Number Placeholder 2"/>
          <p:cNvSpPr>
            <a:spLocks noGrp="1"/>
          </p:cNvSpPr>
          <p:nvPr>
            <p:ph type="sldNum" sz="quarter" idx="10"/>
          </p:nvPr>
        </p:nvSpPr>
        <p:spPr>
          <a:xfrm>
            <a:off x="8649050" y="6554981"/>
            <a:ext cx="423644" cy="250164"/>
          </a:xfrm>
        </p:spPr>
        <p:txBody>
          <a:bodyPr/>
          <a:lstStyle/>
          <a:p>
            <a:fld id="{DD8AAC07-CDBB-4200-9DD7-2D887DDF8201}" type="slidenum">
              <a:rPr lang="en-US" smtClean="0"/>
              <a:pPr/>
              <a:t>40</a:t>
            </a:fld>
            <a:endParaRPr lang="en-US" dirty="0"/>
          </a:p>
        </p:txBody>
      </p:sp>
      <p:sp>
        <p:nvSpPr>
          <p:cNvPr id="5" name="Content Placeholder 4"/>
          <p:cNvSpPr>
            <a:spLocks noGrp="1"/>
          </p:cNvSpPr>
          <p:nvPr>
            <p:ph sz="half" idx="1"/>
          </p:nvPr>
        </p:nvSpPr>
        <p:spPr>
          <a:xfrm>
            <a:off x="392310" y="1155340"/>
            <a:ext cx="8229600" cy="467031"/>
          </a:xfrm>
        </p:spPr>
        <p:txBody>
          <a:bodyPr/>
          <a:lstStyle/>
          <a:p>
            <a:pPr marL="0" indent="0">
              <a:buNone/>
            </a:pPr>
            <a:r>
              <a:rPr lang="en-US" sz="1900" b="0" dirty="0" smtClean="0">
                <a:latin typeface="Arial"/>
                <a:cs typeface="Arial"/>
              </a:rPr>
              <a:t>We are airtime providers of most major satellite services.</a:t>
            </a:r>
            <a:endParaRPr lang="en-US" sz="1900" b="0" dirty="0">
              <a:latin typeface="Arial"/>
              <a:cs typeface="Arial"/>
            </a:endParaRPr>
          </a:p>
          <a:p>
            <a:endParaRPr lang="en-US" dirty="0"/>
          </a:p>
        </p:txBody>
      </p:sp>
      <p:pic>
        <p:nvPicPr>
          <p:cNvPr id="7" name="Picture 3"/>
          <p:cNvPicPr>
            <a:picLocks noChangeAspect="1" noChangeArrowheads="1"/>
          </p:cNvPicPr>
          <p:nvPr/>
        </p:nvPicPr>
        <p:blipFill>
          <a:blip r:embed="rId2" cstate="print"/>
          <a:srcRect/>
          <a:stretch>
            <a:fillRect/>
          </a:stretch>
        </p:blipFill>
        <p:spPr bwMode="auto">
          <a:xfrm>
            <a:off x="561295" y="1820125"/>
            <a:ext cx="1726320" cy="828634"/>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514945" y="3084543"/>
            <a:ext cx="1809750" cy="86868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697666" y="5458054"/>
            <a:ext cx="1525063" cy="729695"/>
          </a:xfrm>
          <a:prstGeom prst="rect">
            <a:avLst/>
          </a:prstGeom>
          <a:noFill/>
          <a:ln w="9525">
            <a:noFill/>
            <a:miter lim="800000"/>
            <a:headEnd/>
            <a:tailEnd/>
          </a:ln>
        </p:spPr>
      </p:pic>
      <p:pic>
        <p:nvPicPr>
          <p:cNvPr id="10" name="Picture 3"/>
          <p:cNvPicPr>
            <a:picLocks noChangeAspect="1" noChangeArrowheads="1"/>
          </p:cNvPicPr>
          <p:nvPr/>
        </p:nvPicPr>
        <p:blipFill>
          <a:blip r:embed="rId5" cstate="print"/>
          <a:srcRect/>
          <a:stretch>
            <a:fillRect/>
          </a:stretch>
        </p:blipFill>
        <p:spPr bwMode="auto">
          <a:xfrm>
            <a:off x="563907" y="4363156"/>
            <a:ext cx="1727500" cy="614480"/>
          </a:xfrm>
          <a:prstGeom prst="rect">
            <a:avLst/>
          </a:prstGeom>
          <a:noFill/>
          <a:ln w="9525">
            <a:noFill/>
            <a:miter lim="800000"/>
            <a:headEnd/>
            <a:tailEnd/>
          </a:ln>
        </p:spPr>
      </p:pic>
      <p:sp>
        <p:nvSpPr>
          <p:cNvPr id="11" name="TextBox 10"/>
          <p:cNvSpPr txBox="1"/>
          <p:nvPr/>
        </p:nvSpPr>
        <p:spPr>
          <a:xfrm>
            <a:off x="2559642" y="1762514"/>
            <a:ext cx="6248400" cy="892552"/>
          </a:xfrm>
          <a:prstGeom prst="rect">
            <a:avLst/>
          </a:prstGeom>
          <a:noFill/>
        </p:spPr>
        <p:txBody>
          <a:bodyPr wrap="square" rtlCol="0">
            <a:spAutoFit/>
          </a:bodyPr>
          <a:lstStyle/>
          <a:p>
            <a:r>
              <a:rPr lang="en-US" sz="1300" dirty="0" smtClean="0">
                <a:solidFill>
                  <a:schemeClr val="tx1">
                    <a:lumMod val="75000"/>
                    <a:lumOff val="25000"/>
                  </a:schemeClr>
                </a:solidFill>
                <a:cs typeface="Calibri" pitchFamily="34" charset="0"/>
              </a:rPr>
              <a:t>Inmarsat is an internationally recognized pioneer in the satellite communication industry. The Inmarsat-C network is widely used for VMS, and provides GPS tracking, email and safety services (via the Global Maritime Distress Safety System). Vizada and Stratos provide Inmarsat airtime to Pole Star Fisheries.</a:t>
            </a:r>
            <a:endParaRPr lang="en-US" sz="1300" dirty="0">
              <a:solidFill>
                <a:schemeClr val="tx1">
                  <a:lumMod val="75000"/>
                  <a:lumOff val="25000"/>
                </a:schemeClr>
              </a:solidFill>
              <a:cs typeface="Calibri" pitchFamily="34" charset="0"/>
            </a:endParaRPr>
          </a:p>
        </p:txBody>
      </p:sp>
      <p:sp>
        <p:nvSpPr>
          <p:cNvPr id="12" name="TextBox 11"/>
          <p:cNvSpPr txBox="1"/>
          <p:nvPr/>
        </p:nvSpPr>
        <p:spPr>
          <a:xfrm>
            <a:off x="2559642" y="3017660"/>
            <a:ext cx="6248400" cy="892552"/>
          </a:xfrm>
          <a:prstGeom prst="rect">
            <a:avLst/>
          </a:prstGeom>
          <a:noFill/>
        </p:spPr>
        <p:txBody>
          <a:bodyPr wrap="square" rtlCol="0">
            <a:spAutoFit/>
          </a:bodyPr>
          <a:lstStyle/>
          <a:p>
            <a:r>
              <a:rPr lang="en-US" sz="1300" dirty="0" smtClean="0">
                <a:solidFill>
                  <a:schemeClr val="tx1">
                    <a:lumMod val="75000"/>
                    <a:lumOff val="25000"/>
                  </a:schemeClr>
                </a:solidFill>
                <a:cs typeface="Calibri" pitchFamily="34" charset="0"/>
              </a:rPr>
              <a:t>Iridium is the world’s only truly global mobile satellite communications company. Iridium is particularly suited to VMS applications requiring a high number of electronic forms and/or for coverage at high latitudes (&gt;70</a:t>
            </a:r>
            <a:r>
              <a:rPr lang="en-US" sz="1300" dirty="0" smtClean="0"/>
              <a:t>°</a:t>
            </a:r>
            <a:r>
              <a:rPr lang="en-US" sz="1300" dirty="0" smtClean="0">
                <a:solidFill>
                  <a:schemeClr val="tx1">
                    <a:lumMod val="75000"/>
                    <a:lumOff val="25000"/>
                  </a:schemeClr>
                </a:solidFill>
                <a:cs typeface="Calibri" pitchFamily="34" charset="0"/>
              </a:rPr>
              <a:t>). Pole Star Fisheries is an authorized Iridium Value Added Reseller.</a:t>
            </a:r>
            <a:endParaRPr lang="en-US" sz="1300" dirty="0">
              <a:solidFill>
                <a:schemeClr val="tx1">
                  <a:lumMod val="75000"/>
                  <a:lumOff val="25000"/>
                </a:schemeClr>
              </a:solidFill>
              <a:cs typeface="Calibri" pitchFamily="34" charset="0"/>
            </a:endParaRPr>
          </a:p>
        </p:txBody>
      </p:sp>
      <p:sp>
        <p:nvSpPr>
          <p:cNvPr id="13" name="TextBox 12"/>
          <p:cNvSpPr txBox="1"/>
          <p:nvPr/>
        </p:nvSpPr>
        <p:spPr>
          <a:xfrm>
            <a:off x="2559642" y="4356552"/>
            <a:ext cx="6248400" cy="692497"/>
          </a:xfrm>
          <a:prstGeom prst="rect">
            <a:avLst/>
          </a:prstGeom>
          <a:noFill/>
        </p:spPr>
        <p:txBody>
          <a:bodyPr wrap="square" rtlCol="0">
            <a:spAutoFit/>
          </a:bodyPr>
          <a:lstStyle/>
          <a:p>
            <a:r>
              <a:rPr lang="en-US" sz="1300" dirty="0" smtClean="0">
                <a:solidFill>
                  <a:schemeClr val="tx1">
                    <a:lumMod val="75000"/>
                    <a:lumOff val="25000"/>
                  </a:schemeClr>
                </a:solidFill>
                <a:cs typeface="Calibri" pitchFamily="34" charset="0"/>
              </a:rPr>
              <a:t>SkyWave Mobile Communications provides satellite data communication products and network services to enable low-cost and dependable security and remote management of mobile and fixed assets.  </a:t>
            </a:r>
            <a:endParaRPr lang="en-US" sz="1300" dirty="0">
              <a:solidFill>
                <a:schemeClr val="tx1">
                  <a:lumMod val="75000"/>
                  <a:lumOff val="25000"/>
                </a:schemeClr>
              </a:solidFill>
              <a:cs typeface="Calibri" pitchFamily="34" charset="0"/>
            </a:endParaRPr>
          </a:p>
        </p:txBody>
      </p:sp>
      <p:sp>
        <p:nvSpPr>
          <p:cNvPr id="14" name="TextBox 13"/>
          <p:cNvSpPr txBox="1"/>
          <p:nvPr/>
        </p:nvSpPr>
        <p:spPr>
          <a:xfrm>
            <a:off x="2521237" y="5417008"/>
            <a:ext cx="6248400" cy="892552"/>
          </a:xfrm>
          <a:prstGeom prst="rect">
            <a:avLst/>
          </a:prstGeom>
          <a:noFill/>
        </p:spPr>
        <p:txBody>
          <a:bodyPr wrap="square" rtlCol="0">
            <a:spAutoFit/>
          </a:bodyPr>
          <a:lstStyle/>
          <a:p>
            <a:r>
              <a:rPr lang="en-US" sz="1300" dirty="0" smtClean="0">
                <a:solidFill>
                  <a:schemeClr val="tx1">
                    <a:lumMod val="75000"/>
                    <a:lumOff val="25000"/>
                  </a:schemeClr>
                </a:solidFill>
                <a:cs typeface="Calibri" pitchFamily="34" charset="0"/>
              </a:rPr>
              <a:t>Globalstar offers specialized simplex data products to send GPS information from remote locations.  These devices are small form factor, low-power devices.  Ideal for covert installation and particularly suited to small fishing boats, this option is suited to even the smallest artisanal fishing vessels.</a:t>
            </a:r>
            <a:endParaRPr lang="en-US" sz="1300" dirty="0">
              <a:solidFill>
                <a:schemeClr val="tx1">
                  <a:lumMod val="75000"/>
                  <a:lumOff val="25000"/>
                </a:schemeClr>
              </a:solidFill>
              <a:cs typeface="Calibri" pitchFamily="34" charset="0"/>
            </a:endParaRPr>
          </a:p>
        </p:txBody>
      </p:sp>
      <p:cxnSp>
        <p:nvCxnSpPr>
          <p:cNvPr id="15" name="Straight Connector 14"/>
          <p:cNvCxnSpPr/>
          <p:nvPr/>
        </p:nvCxnSpPr>
        <p:spPr>
          <a:xfrm flipH="1">
            <a:off x="474640" y="2831990"/>
            <a:ext cx="8302499" cy="0"/>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474640" y="4120191"/>
            <a:ext cx="8302499" cy="0"/>
          </a:xfrm>
          <a:prstGeom prst="line">
            <a:avLst/>
          </a:prstGeom>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474640" y="5255571"/>
            <a:ext cx="8302499"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6408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84175" y="413918"/>
            <a:ext cx="3045839" cy="513150"/>
          </a:xfrm>
          <a:prstGeom prst="rect">
            <a:avLst/>
          </a:prstGeom>
        </p:spPr>
        <p:txBody>
          <a:bodyPr>
            <a:noAutofit/>
          </a:bodyPr>
          <a:lstStyle/>
          <a:p>
            <a:pPr lvl="0" fontAlgn="auto">
              <a:spcAft>
                <a:spcPts val="0"/>
              </a:spcAft>
            </a:pPr>
            <a:r>
              <a:rPr kumimoji="0" lang="en-US" sz="3200" b="1" i="0" u="none" strike="noStrike" kern="1200" cap="none" spc="0" normalizeH="0" baseline="0" noProof="0" dirty="0" smtClean="0">
                <a:ln>
                  <a:noFill/>
                </a:ln>
                <a:solidFill>
                  <a:srgbClr val="00417A"/>
                </a:solidFill>
                <a:effectLst/>
                <a:uLnTx/>
                <a:uFillTx/>
                <a:latin typeface="Arial" pitchFamily="34" charset="0"/>
                <a:ea typeface="+mj-ea"/>
                <a:cs typeface="Arial" pitchFamily="34" charset="0"/>
              </a:rPr>
              <a:t>Thank You</a:t>
            </a:r>
          </a:p>
        </p:txBody>
      </p:sp>
      <p:sp>
        <p:nvSpPr>
          <p:cNvPr id="12" name="TextBox 11"/>
          <p:cNvSpPr txBox="1"/>
          <p:nvPr/>
        </p:nvSpPr>
        <p:spPr>
          <a:xfrm>
            <a:off x="900750" y="5631924"/>
            <a:ext cx="7181735" cy="384721"/>
          </a:xfrm>
          <a:prstGeom prst="rect">
            <a:avLst/>
          </a:prstGeom>
          <a:noFill/>
        </p:spPr>
        <p:txBody>
          <a:bodyPr wrap="square" rtlCol="0">
            <a:spAutoFit/>
          </a:bodyPr>
          <a:lstStyle/>
          <a:p>
            <a:pPr algn="ctr"/>
            <a:r>
              <a:rPr lang="en-US" sz="1900" b="1" dirty="0" smtClean="0">
                <a:solidFill>
                  <a:schemeClr val="tx1">
                    <a:lumMod val="75000"/>
                    <a:lumOff val="25000"/>
                  </a:schemeClr>
                </a:solidFill>
                <a:latin typeface="Arial" pitchFamily="34" charset="0"/>
                <a:cs typeface="Arial" pitchFamily="34" charset="0"/>
              </a:rPr>
              <a:t>Visit us online at: </a:t>
            </a:r>
            <a:r>
              <a:rPr lang="en-US" sz="1900" b="1" dirty="0" smtClean="0">
                <a:solidFill>
                  <a:srgbClr val="008AF2"/>
                </a:solidFill>
                <a:latin typeface="Arial" pitchFamily="34" charset="0"/>
                <a:cs typeface="Arial" pitchFamily="34" charset="0"/>
              </a:rPr>
              <a:t>www.polestarglobal.com</a:t>
            </a:r>
            <a:endParaRPr lang="en-US" sz="1900" dirty="0">
              <a:latin typeface="Arial" pitchFamily="34" charset="0"/>
            </a:endParaRPr>
          </a:p>
        </p:txBody>
      </p:sp>
      <p:sp>
        <p:nvSpPr>
          <p:cNvPr id="13" name="TextBox 12"/>
          <p:cNvSpPr txBox="1"/>
          <p:nvPr/>
        </p:nvSpPr>
        <p:spPr>
          <a:xfrm>
            <a:off x="401003" y="2007775"/>
            <a:ext cx="2615392" cy="1384995"/>
          </a:xfrm>
          <a:prstGeom prst="rect">
            <a:avLst/>
          </a:prstGeom>
          <a:noFill/>
        </p:spPr>
        <p:txBody>
          <a:bodyPr wrap="square" rtlCol="0">
            <a:spAutoFit/>
          </a:bodyPr>
          <a:lstStyle/>
          <a:p>
            <a:r>
              <a:rPr lang="en-US" sz="1400" b="1" dirty="0" smtClean="0">
                <a:solidFill>
                  <a:schemeClr val="tx1">
                    <a:lumMod val="85000"/>
                    <a:lumOff val="15000"/>
                  </a:schemeClr>
                </a:solidFill>
                <a:latin typeface="Arial" pitchFamily="34" charset="0"/>
              </a:rPr>
              <a:t>Head Office: </a:t>
            </a:r>
          </a:p>
          <a:p>
            <a:r>
              <a:rPr lang="en-US" sz="1400" dirty="0" smtClean="0">
                <a:solidFill>
                  <a:schemeClr val="tx1">
                    <a:lumMod val="85000"/>
                    <a:lumOff val="15000"/>
                  </a:schemeClr>
                </a:solidFill>
                <a:latin typeface="Arial" pitchFamily="34" charset="0"/>
              </a:rPr>
              <a:t>2nd Floor, The Yellow Building </a:t>
            </a:r>
          </a:p>
          <a:p>
            <a:r>
              <a:rPr lang="en-US" sz="1400" dirty="0" smtClean="0">
                <a:solidFill>
                  <a:schemeClr val="tx1">
                    <a:lumMod val="85000"/>
                    <a:lumOff val="15000"/>
                  </a:schemeClr>
                </a:solidFill>
                <a:latin typeface="Arial" pitchFamily="34" charset="0"/>
              </a:rPr>
              <a:t>1 Nicholas Road</a:t>
            </a:r>
          </a:p>
          <a:p>
            <a:r>
              <a:rPr lang="en-US" sz="1400" dirty="0" smtClean="0">
                <a:solidFill>
                  <a:schemeClr val="tx1">
                    <a:lumMod val="85000"/>
                    <a:lumOff val="15000"/>
                  </a:schemeClr>
                </a:solidFill>
                <a:latin typeface="Arial" pitchFamily="34" charset="0"/>
              </a:rPr>
              <a:t>London W11 4AN</a:t>
            </a:r>
          </a:p>
          <a:p>
            <a:r>
              <a:rPr lang="en-US" sz="1400" dirty="0" smtClean="0">
                <a:solidFill>
                  <a:schemeClr val="tx1">
                    <a:lumMod val="85000"/>
                    <a:lumOff val="15000"/>
                  </a:schemeClr>
                </a:solidFill>
                <a:latin typeface="Arial" pitchFamily="34" charset="0"/>
              </a:rPr>
              <a:t>United Kingdom</a:t>
            </a:r>
          </a:p>
          <a:p>
            <a:r>
              <a:rPr lang="en-US" sz="1400" b="1" dirty="0" smtClean="0">
                <a:solidFill>
                  <a:schemeClr val="tx1">
                    <a:lumMod val="85000"/>
                    <a:lumOff val="15000"/>
                  </a:schemeClr>
                </a:solidFill>
                <a:latin typeface="Arial" pitchFamily="34" charset="0"/>
              </a:rPr>
              <a:t>Tel: +44 20 7313 7400</a:t>
            </a:r>
            <a:endParaRPr lang="en-US" sz="1400" b="1" dirty="0">
              <a:solidFill>
                <a:schemeClr val="tx1">
                  <a:lumMod val="85000"/>
                  <a:lumOff val="15000"/>
                </a:schemeClr>
              </a:solidFill>
              <a:latin typeface="Arial" pitchFamily="34" charset="0"/>
            </a:endParaRPr>
          </a:p>
        </p:txBody>
      </p:sp>
      <p:sp>
        <p:nvSpPr>
          <p:cNvPr id="14" name="TextBox 13"/>
          <p:cNvSpPr txBox="1"/>
          <p:nvPr/>
        </p:nvSpPr>
        <p:spPr>
          <a:xfrm>
            <a:off x="3283533" y="2007775"/>
            <a:ext cx="2383693" cy="1169551"/>
          </a:xfrm>
          <a:prstGeom prst="rect">
            <a:avLst/>
          </a:prstGeom>
          <a:noFill/>
        </p:spPr>
        <p:txBody>
          <a:bodyPr wrap="square" rtlCol="0">
            <a:spAutoFit/>
          </a:bodyPr>
          <a:lstStyle/>
          <a:p>
            <a:r>
              <a:rPr lang="en-US" sz="1400" b="1" dirty="0" smtClean="0">
                <a:solidFill>
                  <a:schemeClr val="tx1">
                    <a:lumMod val="85000"/>
                    <a:lumOff val="15000"/>
                  </a:schemeClr>
                </a:solidFill>
                <a:latin typeface="Arial" pitchFamily="34" charset="0"/>
              </a:rPr>
              <a:t>United States of America: </a:t>
            </a:r>
          </a:p>
          <a:p>
            <a:r>
              <a:rPr lang="en-US" sz="1400" dirty="0" smtClean="0">
                <a:solidFill>
                  <a:schemeClr val="tx1">
                    <a:lumMod val="85000"/>
                    <a:lumOff val="15000"/>
                  </a:schemeClr>
                </a:solidFill>
                <a:latin typeface="Arial" pitchFamily="34" charset="0"/>
              </a:rPr>
              <a:t>100 Franklin Street </a:t>
            </a:r>
          </a:p>
          <a:p>
            <a:r>
              <a:rPr lang="en-US" sz="1400" dirty="0" smtClean="0">
                <a:solidFill>
                  <a:schemeClr val="tx1">
                    <a:lumMod val="85000"/>
                    <a:lumOff val="15000"/>
                  </a:schemeClr>
                </a:solidFill>
                <a:latin typeface="Arial" pitchFamily="34" charset="0"/>
              </a:rPr>
              <a:t>Suite 403</a:t>
            </a:r>
          </a:p>
          <a:p>
            <a:r>
              <a:rPr lang="en-US" sz="1400" dirty="0" smtClean="0">
                <a:solidFill>
                  <a:schemeClr val="tx1">
                    <a:lumMod val="85000"/>
                    <a:lumOff val="15000"/>
                  </a:schemeClr>
                </a:solidFill>
                <a:latin typeface="Arial" pitchFamily="34" charset="0"/>
              </a:rPr>
              <a:t>Boston, MA 02110</a:t>
            </a:r>
          </a:p>
          <a:p>
            <a:r>
              <a:rPr lang="en-US" sz="1400" b="1" dirty="0" smtClean="0">
                <a:solidFill>
                  <a:schemeClr val="tx1">
                    <a:lumMod val="85000"/>
                    <a:lumOff val="15000"/>
                  </a:schemeClr>
                </a:solidFill>
                <a:latin typeface="Arial" pitchFamily="34" charset="0"/>
              </a:rPr>
              <a:t>Tel: +1 857 214 7340</a:t>
            </a:r>
            <a:endParaRPr lang="en-US" sz="1400" b="1" dirty="0">
              <a:solidFill>
                <a:schemeClr val="tx1">
                  <a:lumMod val="85000"/>
                  <a:lumOff val="15000"/>
                </a:schemeClr>
              </a:solidFill>
              <a:latin typeface="Arial" pitchFamily="34" charset="0"/>
            </a:endParaRPr>
          </a:p>
        </p:txBody>
      </p:sp>
      <p:sp>
        <p:nvSpPr>
          <p:cNvPr id="15" name="TextBox 14"/>
          <p:cNvSpPr txBox="1"/>
          <p:nvPr/>
        </p:nvSpPr>
        <p:spPr>
          <a:xfrm>
            <a:off x="6082523" y="2007775"/>
            <a:ext cx="2674904" cy="954107"/>
          </a:xfrm>
          <a:prstGeom prst="rect">
            <a:avLst/>
          </a:prstGeom>
          <a:noFill/>
        </p:spPr>
        <p:txBody>
          <a:bodyPr wrap="square" rtlCol="0">
            <a:spAutoFit/>
          </a:bodyPr>
          <a:lstStyle/>
          <a:p>
            <a:r>
              <a:rPr lang="en-US" sz="1400" b="1" dirty="0" smtClean="0">
                <a:solidFill>
                  <a:schemeClr val="tx1">
                    <a:lumMod val="85000"/>
                    <a:lumOff val="15000"/>
                  </a:schemeClr>
                </a:solidFill>
                <a:latin typeface="Arial" pitchFamily="34" charset="0"/>
              </a:rPr>
              <a:t>Panama:  </a:t>
            </a:r>
          </a:p>
          <a:p>
            <a:r>
              <a:rPr lang="en-US" sz="1400" dirty="0" smtClean="0">
                <a:solidFill>
                  <a:schemeClr val="tx1">
                    <a:lumMod val="85000"/>
                    <a:lumOff val="15000"/>
                  </a:schemeClr>
                </a:solidFill>
                <a:latin typeface="Arial" pitchFamily="34" charset="0"/>
              </a:rPr>
              <a:t>City of Knowledge, No 221 </a:t>
            </a:r>
          </a:p>
          <a:p>
            <a:r>
              <a:rPr lang="en-US" sz="1400" dirty="0" smtClean="0">
                <a:solidFill>
                  <a:schemeClr val="tx1">
                    <a:lumMod val="85000"/>
                    <a:lumOff val="15000"/>
                  </a:schemeClr>
                </a:solidFill>
                <a:latin typeface="Arial" pitchFamily="34" charset="0"/>
              </a:rPr>
              <a:t>Panama, Republic of Panama</a:t>
            </a:r>
          </a:p>
          <a:p>
            <a:r>
              <a:rPr lang="en-US" sz="1400" b="1" dirty="0" smtClean="0">
                <a:solidFill>
                  <a:schemeClr val="tx1">
                    <a:lumMod val="85000"/>
                    <a:lumOff val="15000"/>
                  </a:schemeClr>
                </a:solidFill>
                <a:latin typeface="Arial" pitchFamily="34" charset="0"/>
              </a:rPr>
              <a:t>Tel: +507 301 5748</a:t>
            </a:r>
            <a:endParaRPr lang="en-US" sz="1400" b="1" dirty="0">
              <a:solidFill>
                <a:schemeClr val="tx1">
                  <a:lumMod val="85000"/>
                  <a:lumOff val="15000"/>
                </a:schemeClr>
              </a:solidFill>
              <a:latin typeface="Arial" pitchFamily="34" charset="0"/>
            </a:endParaRPr>
          </a:p>
        </p:txBody>
      </p:sp>
      <p:sp>
        <p:nvSpPr>
          <p:cNvPr id="16" name="TextBox 15"/>
          <p:cNvSpPr txBox="1"/>
          <p:nvPr/>
        </p:nvSpPr>
        <p:spPr>
          <a:xfrm>
            <a:off x="424448" y="3774043"/>
            <a:ext cx="2383693" cy="1384995"/>
          </a:xfrm>
          <a:prstGeom prst="rect">
            <a:avLst/>
          </a:prstGeom>
          <a:noFill/>
        </p:spPr>
        <p:txBody>
          <a:bodyPr wrap="square" rtlCol="0">
            <a:spAutoFit/>
          </a:bodyPr>
          <a:lstStyle/>
          <a:p>
            <a:r>
              <a:rPr lang="en-US" sz="1400" b="1" dirty="0" smtClean="0">
                <a:solidFill>
                  <a:schemeClr val="tx1">
                    <a:lumMod val="85000"/>
                    <a:lumOff val="15000"/>
                  </a:schemeClr>
                </a:solidFill>
                <a:latin typeface="Arial" pitchFamily="34" charset="0"/>
              </a:rPr>
              <a:t>Hong Kong:</a:t>
            </a:r>
          </a:p>
          <a:p>
            <a:r>
              <a:rPr lang="en-US" sz="1400" dirty="0" smtClean="0">
                <a:solidFill>
                  <a:schemeClr val="tx1">
                    <a:lumMod val="85000"/>
                    <a:lumOff val="15000"/>
                  </a:schemeClr>
                </a:solidFill>
                <a:latin typeface="Arial" pitchFamily="34" charset="0"/>
              </a:rPr>
              <a:t>70B-702A Energy Plaza</a:t>
            </a:r>
          </a:p>
          <a:p>
            <a:r>
              <a:rPr lang="en-US" sz="1400" dirty="0" smtClean="0">
                <a:solidFill>
                  <a:schemeClr val="tx1">
                    <a:lumMod val="85000"/>
                    <a:lumOff val="15000"/>
                  </a:schemeClr>
                </a:solidFill>
                <a:latin typeface="Arial" pitchFamily="34" charset="0"/>
              </a:rPr>
              <a:t>92 Granville Road </a:t>
            </a:r>
          </a:p>
          <a:p>
            <a:r>
              <a:rPr lang="en-US" sz="1400" dirty="0" smtClean="0">
                <a:solidFill>
                  <a:schemeClr val="tx1">
                    <a:lumMod val="85000"/>
                    <a:lumOff val="15000"/>
                  </a:schemeClr>
                </a:solidFill>
                <a:latin typeface="Arial" pitchFamily="34" charset="0"/>
              </a:rPr>
              <a:t>Tsim Sha Tsui, Kowloon</a:t>
            </a:r>
          </a:p>
          <a:p>
            <a:r>
              <a:rPr lang="en-US" sz="1400" dirty="0" smtClean="0">
                <a:solidFill>
                  <a:schemeClr val="tx1">
                    <a:lumMod val="85000"/>
                    <a:lumOff val="15000"/>
                  </a:schemeClr>
                </a:solidFill>
                <a:latin typeface="Arial" pitchFamily="34" charset="0"/>
              </a:rPr>
              <a:t>Hong Kong</a:t>
            </a:r>
          </a:p>
          <a:p>
            <a:r>
              <a:rPr lang="en-US" sz="1400" b="1" dirty="0" smtClean="0">
                <a:solidFill>
                  <a:schemeClr val="tx1">
                    <a:lumMod val="85000"/>
                    <a:lumOff val="15000"/>
                  </a:schemeClr>
                </a:solidFill>
                <a:latin typeface="Arial" pitchFamily="34" charset="0"/>
              </a:rPr>
              <a:t>Tel: +852 2520 0951</a:t>
            </a:r>
            <a:endParaRPr lang="en-US" sz="1400" b="1" dirty="0">
              <a:solidFill>
                <a:schemeClr val="tx1">
                  <a:lumMod val="85000"/>
                  <a:lumOff val="15000"/>
                </a:schemeClr>
              </a:solidFill>
              <a:latin typeface="Arial" pitchFamily="34" charset="0"/>
            </a:endParaRPr>
          </a:p>
        </p:txBody>
      </p:sp>
      <p:sp>
        <p:nvSpPr>
          <p:cNvPr id="17" name="TextBox 16"/>
          <p:cNvSpPr txBox="1"/>
          <p:nvPr/>
        </p:nvSpPr>
        <p:spPr>
          <a:xfrm>
            <a:off x="6108983" y="3774043"/>
            <a:ext cx="2383693" cy="1384995"/>
          </a:xfrm>
          <a:prstGeom prst="rect">
            <a:avLst/>
          </a:prstGeom>
          <a:noFill/>
        </p:spPr>
        <p:txBody>
          <a:bodyPr wrap="square" rtlCol="0">
            <a:spAutoFit/>
          </a:bodyPr>
          <a:lstStyle/>
          <a:p>
            <a:r>
              <a:rPr lang="en-US" sz="1400" b="1" dirty="0" smtClean="0">
                <a:solidFill>
                  <a:schemeClr val="tx1">
                    <a:lumMod val="85000"/>
                    <a:lumOff val="15000"/>
                  </a:schemeClr>
                </a:solidFill>
                <a:latin typeface="Arial" pitchFamily="34" charset="0"/>
              </a:rPr>
              <a:t>Australia: </a:t>
            </a:r>
          </a:p>
          <a:p>
            <a:r>
              <a:rPr lang="en-US" sz="1400" dirty="0" smtClean="0">
                <a:solidFill>
                  <a:schemeClr val="tx1">
                    <a:lumMod val="85000"/>
                    <a:lumOff val="15000"/>
                  </a:schemeClr>
                </a:solidFill>
                <a:latin typeface="Arial" pitchFamily="34" charset="0"/>
              </a:rPr>
              <a:t>Level 2, ITAMS Building </a:t>
            </a:r>
          </a:p>
          <a:p>
            <a:r>
              <a:rPr lang="en-US" sz="1400" dirty="0" smtClean="0">
                <a:solidFill>
                  <a:schemeClr val="tx1">
                    <a:lumMod val="85000"/>
                    <a:lumOff val="15000"/>
                  </a:schemeClr>
                </a:solidFill>
                <a:latin typeface="Arial" pitchFamily="34" charset="0"/>
              </a:rPr>
              <a:t>Innovation Campus</a:t>
            </a:r>
          </a:p>
          <a:p>
            <a:r>
              <a:rPr lang="en-US" sz="1400" dirty="0" smtClean="0">
                <a:solidFill>
                  <a:schemeClr val="tx1">
                    <a:lumMod val="85000"/>
                    <a:lumOff val="15000"/>
                  </a:schemeClr>
                </a:solidFill>
                <a:latin typeface="Arial" pitchFamily="34" charset="0"/>
              </a:rPr>
              <a:t>University of Wollongong </a:t>
            </a:r>
          </a:p>
          <a:p>
            <a:r>
              <a:rPr lang="en-US" sz="1400" dirty="0" smtClean="0">
                <a:solidFill>
                  <a:schemeClr val="tx1">
                    <a:lumMod val="85000"/>
                    <a:lumOff val="15000"/>
                  </a:schemeClr>
                </a:solidFill>
                <a:latin typeface="Arial" pitchFamily="34" charset="0"/>
              </a:rPr>
              <a:t>Wollongong, NSW 2522</a:t>
            </a:r>
          </a:p>
          <a:p>
            <a:r>
              <a:rPr lang="en-US" sz="1400" b="1" dirty="0" smtClean="0">
                <a:solidFill>
                  <a:schemeClr val="tx1">
                    <a:lumMod val="85000"/>
                    <a:lumOff val="15000"/>
                  </a:schemeClr>
                </a:solidFill>
                <a:latin typeface="Arial" pitchFamily="34" charset="0"/>
              </a:rPr>
              <a:t>Tel: +61 2 4221 5284</a:t>
            </a:r>
            <a:endParaRPr lang="en-US" sz="1400" b="1" dirty="0">
              <a:solidFill>
                <a:schemeClr val="tx1">
                  <a:lumMod val="85000"/>
                  <a:lumOff val="15000"/>
                </a:schemeClr>
              </a:solidFill>
              <a:latin typeface="Arial" pitchFamily="34" charset="0"/>
            </a:endParaRPr>
          </a:p>
        </p:txBody>
      </p:sp>
      <p:sp>
        <p:nvSpPr>
          <p:cNvPr id="18" name="Slide Number Placeholder 5"/>
          <p:cNvSpPr txBox="1">
            <a:spLocks/>
          </p:cNvSpPr>
          <p:nvPr/>
        </p:nvSpPr>
        <p:spPr bwMode="auto">
          <a:xfrm>
            <a:off x="8430936" y="6626477"/>
            <a:ext cx="641758" cy="244582"/>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800" b="0" i="0" u="none" strike="noStrike" kern="1200" cap="none" spc="0" normalizeH="0" baseline="0" noProof="0" smtClean="0">
                <a:ln>
                  <a:noFill/>
                </a:ln>
                <a:solidFill>
                  <a:schemeClr val="bg1">
                    <a:lumMod val="85000"/>
                  </a:schemeClr>
                </a:solidFill>
                <a:effectLst/>
                <a:uLnTx/>
                <a:uFillTx/>
                <a:latin typeface="Arial"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sz="800" b="0" i="0" u="none" strike="noStrike" kern="1200" cap="none" spc="0" normalizeH="0" baseline="0" noProof="0" dirty="0" smtClean="0">
              <a:ln>
                <a:noFill/>
              </a:ln>
              <a:solidFill>
                <a:schemeClr val="bg1">
                  <a:lumMod val="85000"/>
                </a:schemeClr>
              </a:solidFill>
              <a:effectLst/>
              <a:uLnTx/>
              <a:uFillTx/>
              <a:latin typeface="Arial" pitchFamily="34" charset="0"/>
              <a:ea typeface="ＭＳ Ｐゴシック"/>
              <a:cs typeface="ＭＳ Ｐゴシック"/>
            </a:endParaRPr>
          </a:p>
        </p:txBody>
      </p:sp>
      <p:sp>
        <p:nvSpPr>
          <p:cNvPr id="19" name="TextBox 18"/>
          <p:cNvSpPr txBox="1"/>
          <p:nvPr/>
        </p:nvSpPr>
        <p:spPr>
          <a:xfrm>
            <a:off x="3283533" y="3774043"/>
            <a:ext cx="2608139" cy="1384995"/>
          </a:xfrm>
          <a:prstGeom prst="rect">
            <a:avLst/>
          </a:prstGeom>
          <a:noFill/>
        </p:spPr>
        <p:txBody>
          <a:bodyPr wrap="square" rtlCol="0">
            <a:spAutoFit/>
          </a:bodyPr>
          <a:lstStyle/>
          <a:p>
            <a:r>
              <a:rPr lang="en-US" sz="1400" b="1" dirty="0" smtClean="0">
                <a:solidFill>
                  <a:schemeClr val="tx1">
                    <a:lumMod val="85000"/>
                    <a:lumOff val="15000"/>
                  </a:schemeClr>
                </a:solidFill>
                <a:latin typeface="Arial" pitchFamily="34" charset="0"/>
              </a:rPr>
              <a:t>Singapore:</a:t>
            </a:r>
          </a:p>
          <a:p>
            <a:r>
              <a:rPr lang="en-US" sz="1400" dirty="0" smtClean="0">
                <a:solidFill>
                  <a:schemeClr val="tx1">
                    <a:lumMod val="85000"/>
                    <a:lumOff val="15000"/>
                  </a:schemeClr>
                </a:solidFill>
                <a:latin typeface="Arial" pitchFamily="34" charset="0"/>
              </a:rPr>
              <a:t>Level 39</a:t>
            </a:r>
          </a:p>
          <a:p>
            <a:r>
              <a:rPr lang="en-US" sz="1400" dirty="0" smtClean="0">
                <a:solidFill>
                  <a:schemeClr val="tx1">
                    <a:lumMod val="85000"/>
                    <a:lumOff val="15000"/>
                  </a:schemeClr>
                </a:solidFill>
                <a:latin typeface="Arial" pitchFamily="34" charset="0"/>
              </a:rPr>
              <a:t>Marina Bay Financial Centre</a:t>
            </a:r>
          </a:p>
          <a:p>
            <a:r>
              <a:rPr lang="en-US" sz="1400" dirty="0" smtClean="0">
                <a:solidFill>
                  <a:schemeClr val="tx1">
                    <a:lumMod val="85000"/>
                    <a:lumOff val="15000"/>
                  </a:schemeClr>
                </a:solidFill>
                <a:latin typeface="Arial" pitchFamily="34" charset="0"/>
              </a:rPr>
              <a:t>Tower 2, 10 Marina Boulevard</a:t>
            </a:r>
          </a:p>
          <a:p>
            <a:r>
              <a:rPr lang="en-US" sz="1400" dirty="0" smtClean="0">
                <a:solidFill>
                  <a:schemeClr val="tx1">
                    <a:lumMod val="85000"/>
                    <a:lumOff val="15000"/>
                  </a:schemeClr>
                </a:solidFill>
                <a:latin typeface="Arial" pitchFamily="34" charset="0"/>
              </a:rPr>
              <a:t>Singapore 018983</a:t>
            </a:r>
          </a:p>
          <a:p>
            <a:r>
              <a:rPr lang="en-US" sz="1400" b="1" dirty="0" smtClean="0">
                <a:solidFill>
                  <a:schemeClr val="tx1">
                    <a:lumMod val="85000"/>
                    <a:lumOff val="15000"/>
                  </a:schemeClr>
                </a:solidFill>
                <a:latin typeface="Arial" pitchFamily="34" charset="0"/>
              </a:rPr>
              <a:t>Tel: +852 2520 0951</a:t>
            </a:r>
            <a:endParaRPr lang="en-US" sz="1400" b="1" dirty="0">
              <a:solidFill>
                <a:schemeClr val="tx1">
                  <a:lumMod val="85000"/>
                  <a:lumOff val="15000"/>
                </a:schemeClr>
              </a:solidFill>
              <a:latin typeface="Arial" pitchFamily="34" charset="0"/>
            </a:endParaRPr>
          </a:p>
        </p:txBody>
      </p:sp>
      <p:sp>
        <p:nvSpPr>
          <p:cNvPr id="2" name="Rectangle 1"/>
          <p:cNvSpPr/>
          <p:nvPr/>
        </p:nvSpPr>
        <p:spPr>
          <a:xfrm>
            <a:off x="396637" y="1029045"/>
            <a:ext cx="8666787" cy="506549"/>
          </a:xfrm>
          <a:prstGeom prst="rect">
            <a:avLst/>
          </a:prstGeom>
        </p:spPr>
        <p:txBody>
          <a:bodyPr wrap="square">
            <a:spAutoFit/>
          </a:bodyPr>
          <a:lstStyle/>
          <a:p>
            <a:pPr lvl="0" fontAlgn="auto">
              <a:lnSpc>
                <a:spcPct val="150000"/>
              </a:lnSpc>
              <a:spcAft>
                <a:spcPts val="0"/>
              </a:spcAft>
            </a:pPr>
            <a:r>
              <a:rPr lang="en-US" sz="1900" b="1" dirty="0">
                <a:solidFill>
                  <a:schemeClr val="tx1">
                    <a:lumMod val="75000"/>
                    <a:lumOff val="25000"/>
                  </a:schemeClr>
                </a:solidFill>
                <a:latin typeface="Arial" pitchFamily="34" charset="0"/>
                <a:cs typeface="Arial" pitchFamily="34" charset="0"/>
              </a:rPr>
              <a:t>For further information please contact us at: </a:t>
            </a:r>
            <a:r>
              <a:rPr lang="en-US" sz="1900" b="1" dirty="0">
                <a:solidFill>
                  <a:srgbClr val="008AF2"/>
                </a:solidFill>
                <a:latin typeface="Arial" pitchFamily="34" charset="0"/>
                <a:cs typeface="Arial" pitchFamily="34" charset="0"/>
              </a:rPr>
              <a:t>sales@polestarglobal.com</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5</a:t>
            </a:fld>
            <a:endParaRPr lang="en-US" dirty="0"/>
          </a:p>
        </p:txBody>
      </p:sp>
      <p:sp>
        <p:nvSpPr>
          <p:cNvPr id="5" name="TextBox 4"/>
          <p:cNvSpPr txBox="1"/>
          <p:nvPr/>
        </p:nvSpPr>
        <p:spPr>
          <a:xfrm>
            <a:off x="2602205" y="967482"/>
            <a:ext cx="6360694" cy="1169551"/>
          </a:xfrm>
          <a:prstGeom prst="rect">
            <a:avLst/>
          </a:prstGeom>
          <a:noFill/>
        </p:spPr>
        <p:txBody>
          <a:bodyPr wrap="square" rtlCol="0">
            <a:spAutoFit/>
          </a:bodyPr>
          <a:lstStyle/>
          <a:p>
            <a:r>
              <a:rPr lang="en-GB" sz="1400" dirty="0" smtClean="0">
                <a:solidFill>
                  <a:schemeClr val="tx1">
                    <a:lumMod val="75000"/>
                    <a:lumOff val="25000"/>
                  </a:schemeClr>
                </a:solidFill>
                <a:latin typeface="Arial" pitchFamily="34" charset="0"/>
                <a:cs typeface="Arial" pitchFamily="34" charset="0"/>
              </a:rPr>
              <a:t>Pole Star develops reliable systems that enable our commercial shipping customers to monitor and manage their assets worldwide, as well as providing LRIT Conformance Testing and Certification for more than 90 flags. Our products provide shipowners and managers with the information they need to maximise operational performance and safeguard their assets and crews.</a:t>
            </a:r>
            <a:endParaRPr lang="en-US" sz="1400" dirty="0">
              <a:solidFill>
                <a:schemeClr val="tx1">
                  <a:lumMod val="75000"/>
                  <a:lumOff val="25000"/>
                </a:schemeClr>
              </a:solidFill>
              <a:latin typeface="Arial" pitchFamily="34" charset="0"/>
              <a:cs typeface="Arial" pitchFamily="34" charset="0"/>
            </a:endParaRPr>
          </a:p>
        </p:txBody>
      </p:sp>
      <p:sp>
        <p:nvSpPr>
          <p:cNvPr id="6" name="TextBox 5"/>
          <p:cNvSpPr txBox="1"/>
          <p:nvPr/>
        </p:nvSpPr>
        <p:spPr>
          <a:xfrm>
            <a:off x="2593042" y="2513063"/>
            <a:ext cx="6298956" cy="954107"/>
          </a:xfrm>
          <a:prstGeom prst="rect">
            <a:avLst/>
          </a:prstGeom>
          <a:noFill/>
        </p:spPr>
        <p:txBody>
          <a:bodyPr wrap="square" rtlCol="0">
            <a:spAutoFit/>
          </a:bodyPr>
          <a:lstStyle/>
          <a:p>
            <a:r>
              <a:rPr lang="en-GB" sz="1400" dirty="0" smtClean="0">
                <a:solidFill>
                  <a:schemeClr val="tx1">
                    <a:lumMod val="75000"/>
                    <a:lumOff val="25000"/>
                  </a:schemeClr>
                </a:solidFill>
                <a:latin typeface="Arial" pitchFamily="34" charset="0"/>
                <a:cs typeface="Arial" pitchFamily="34" charset="0"/>
              </a:rPr>
              <a:t>Pole Star operates LRIT data centres for 44 flags, including: Panama, Singapore, the Marshall Islands, Liberia, Australia and Canada. The company’s substantial technological resources enable the rapid delivery of superior quality, innovative products to governments. </a:t>
            </a:r>
          </a:p>
        </p:txBody>
      </p:sp>
      <p:sp>
        <p:nvSpPr>
          <p:cNvPr id="7" name="TextBox 6"/>
          <p:cNvSpPr txBox="1"/>
          <p:nvPr/>
        </p:nvSpPr>
        <p:spPr>
          <a:xfrm>
            <a:off x="2593042" y="3812839"/>
            <a:ext cx="6325855" cy="954107"/>
          </a:xfrm>
          <a:prstGeom prst="rect">
            <a:avLst/>
          </a:prstGeom>
          <a:noFill/>
        </p:spPr>
        <p:txBody>
          <a:bodyPr wrap="square" rtlCol="0">
            <a:spAutoFit/>
          </a:bodyPr>
          <a:lstStyle/>
          <a:p>
            <a:r>
              <a:rPr lang="en-GB" sz="1400" dirty="0" smtClean="0">
                <a:solidFill>
                  <a:schemeClr val="tx1">
                    <a:lumMod val="75000"/>
                    <a:lumOff val="25000"/>
                  </a:schemeClr>
                </a:solidFill>
                <a:latin typeface="Arial" pitchFamily="34" charset="0"/>
                <a:cs typeface="Arial" pitchFamily="34" charset="0"/>
              </a:rPr>
              <a:t>Pole Star provides fisheries Vessel Monitoring Solutions (VMS) to fisheries authorities in 45 countries, allowing them to monitor compliance effectively over large, remote areas. We currently monitor over 6,500 commercial fishing vessels and provide catch reporting solutions to an additional 2,000 vessels.</a:t>
            </a:r>
            <a:endParaRPr lang="en-US" sz="1400" dirty="0">
              <a:solidFill>
                <a:schemeClr val="tx1">
                  <a:lumMod val="75000"/>
                  <a:lumOff val="25000"/>
                </a:schemeClr>
              </a:solidFill>
              <a:latin typeface="Arial" pitchFamily="34" charset="0"/>
              <a:cs typeface="Arial" pitchFamily="34" charset="0"/>
            </a:endParaRPr>
          </a:p>
        </p:txBody>
      </p:sp>
      <p:sp>
        <p:nvSpPr>
          <p:cNvPr id="17" name="TextBox 16"/>
          <p:cNvSpPr txBox="1"/>
          <p:nvPr/>
        </p:nvSpPr>
        <p:spPr>
          <a:xfrm>
            <a:off x="2593042" y="5138011"/>
            <a:ext cx="6325854" cy="954107"/>
          </a:xfrm>
          <a:prstGeom prst="rect">
            <a:avLst/>
          </a:prstGeom>
          <a:noFill/>
        </p:spPr>
        <p:txBody>
          <a:bodyPr wrap="square" rtlCol="0">
            <a:spAutoFit/>
          </a:bodyPr>
          <a:lstStyle/>
          <a:p>
            <a:r>
              <a:rPr lang="en-GB" sz="1400" dirty="0" smtClean="0">
                <a:solidFill>
                  <a:schemeClr val="tx1">
                    <a:lumMod val="75000"/>
                    <a:lumOff val="25000"/>
                  </a:schemeClr>
                </a:solidFill>
                <a:latin typeface="Arial" pitchFamily="34" charset="0"/>
                <a:cs typeface="Arial" pitchFamily="34" charset="0"/>
              </a:rPr>
              <a:t>Pole Star developed PurpleTRAC to meet the needs of financial organisations with exposures to shipping and cargoes. Pole Star’s PurpleTRAC system streamlines risk management and sanctions compliance, reveals ships’ exposures to risk and provides an auditable statement of compliance.</a:t>
            </a:r>
            <a:endParaRPr lang="en-US" sz="1400" dirty="0">
              <a:solidFill>
                <a:schemeClr val="tx1">
                  <a:lumMod val="75000"/>
                  <a:lumOff val="25000"/>
                </a:schemeClr>
              </a:solidFill>
              <a:latin typeface="Arial" pitchFamily="34" charset="0"/>
              <a:cs typeface="Arial" pitchFamily="34" charset="0"/>
            </a:endParaRPr>
          </a:p>
        </p:txBody>
      </p:sp>
      <p:cxnSp>
        <p:nvCxnSpPr>
          <p:cNvPr id="18" name="Straight Connector 17"/>
          <p:cNvCxnSpPr/>
          <p:nvPr/>
        </p:nvCxnSpPr>
        <p:spPr>
          <a:xfrm flipH="1">
            <a:off x="474640" y="2340627"/>
            <a:ext cx="8302499" cy="0"/>
          </a:xfrm>
          <a:prstGeom prst="line">
            <a:avLst/>
          </a:prstGeom>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474640" y="3638099"/>
            <a:ext cx="8302499" cy="0"/>
          </a:xfrm>
          <a:prstGeom prst="line">
            <a:avLst/>
          </a:prstGeom>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474640" y="4958899"/>
            <a:ext cx="8302499" cy="0"/>
          </a:xfrm>
          <a:prstGeom prst="line">
            <a:avLst/>
          </a:prstGeom>
          <a:ln/>
        </p:spPr>
        <p:style>
          <a:lnRef idx="1">
            <a:schemeClr val="dk1"/>
          </a:lnRef>
          <a:fillRef idx="0">
            <a:schemeClr val="dk1"/>
          </a:fillRef>
          <a:effectRef idx="0">
            <a:schemeClr val="dk1"/>
          </a:effectRef>
          <a:fontRef idx="minor">
            <a:schemeClr val="tx1"/>
          </a:fontRef>
        </p:style>
      </p:cxnSp>
      <p:sp>
        <p:nvSpPr>
          <p:cNvPr id="13" name="Rounded Rectangle 12"/>
          <p:cNvSpPr/>
          <p:nvPr/>
        </p:nvSpPr>
        <p:spPr bwMode="auto">
          <a:xfrm>
            <a:off x="474640" y="1091199"/>
            <a:ext cx="1921872" cy="956394"/>
          </a:xfrm>
          <a:prstGeom prst="roundRect">
            <a:avLst/>
          </a:prstGeom>
          <a:solidFill>
            <a:srgbClr val="262626"/>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1" name="Rounded Rectangle 30"/>
          <p:cNvSpPr/>
          <p:nvPr/>
        </p:nvSpPr>
        <p:spPr bwMode="auto">
          <a:xfrm>
            <a:off x="474640" y="2513063"/>
            <a:ext cx="1921872" cy="956394"/>
          </a:xfrm>
          <a:prstGeom prst="roundRect">
            <a:avLst/>
          </a:prstGeom>
          <a:solidFill>
            <a:srgbClr val="B60E17"/>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2" name="Rounded Rectangle 31"/>
          <p:cNvSpPr/>
          <p:nvPr/>
        </p:nvSpPr>
        <p:spPr bwMode="auto">
          <a:xfrm>
            <a:off x="474640" y="3810552"/>
            <a:ext cx="1921872" cy="956394"/>
          </a:xfrm>
          <a:prstGeom prst="roundRect">
            <a:avLst/>
          </a:prstGeom>
          <a:solidFill>
            <a:srgbClr val="3786CB"/>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3" name="Rounded Rectangle 32"/>
          <p:cNvSpPr/>
          <p:nvPr/>
        </p:nvSpPr>
        <p:spPr bwMode="auto">
          <a:xfrm>
            <a:off x="474640" y="5138011"/>
            <a:ext cx="1921872" cy="956394"/>
          </a:xfrm>
          <a:prstGeom prst="roundRect">
            <a:avLst/>
          </a:prstGeom>
          <a:solidFill>
            <a:srgbClr val="465971"/>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6" name="TextBox 25"/>
          <p:cNvSpPr txBox="1"/>
          <p:nvPr/>
        </p:nvSpPr>
        <p:spPr>
          <a:xfrm>
            <a:off x="457200" y="1279681"/>
            <a:ext cx="1975982" cy="584776"/>
          </a:xfrm>
          <a:prstGeom prst="rect">
            <a:avLst/>
          </a:prstGeom>
          <a:noFill/>
        </p:spPr>
        <p:txBody>
          <a:bodyPr wrap="square" rtlCol="0">
            <a:spAutoFit/>
          </a:bodyPr>
          <a:lstStyle/>
          <a:p>
            <a:pPr algn="ctr"/>
            <a:r>
              <a:rPr lang="en-US" sz="1600" b="1" dirty="0" smtClean="0">
                <a:solidFill>
                  <a:schemeClr val="bg1"/>
                </a:solidFill>
                <a:latin typeface="Arial"/>
                <a:cs typeface="Arial"/>
              </a:rPr>
              <a:t>COMMERCIAL MARINE</a:t>
            </a:r>
          </a:p>
        </p:txBody>
      </p:sp>
      <p:sp>
        <p:nvSpPr>
          <p:cNvPr id="27" name="TextBox 26"/>
          <p:cNvSpPr txBox="1"/>
          <p:nvPr/>
        </p:nvSpPr>
        <p:spPr>
          <a:xfrm>
            <a:off x="448257" y="2835979"/>
            <a:ext cx="1975982" cy="338554"/>
          </a:xfrm>
          <a:prstGeom prst="rect">
            <a:avLst/>
          </a:prstGeom>
          <a:noFill/>
        </p:spPr>
        <p:txBody>
          <a:bodyPr wrap="square" rtlCol="0">
            <a:spAutoFit/>
          </a:bodyPr>
          <a:lstStyle/>
          <a:p>
            <a:pPr algn="ctr"/>
            <a:r>
              <a:rPr lang="en-US" sz="1600" b="1" dirty="0" smtClean="0">
                <a:solidFill>
                  <a:schemeClr val="bg1"/>
                </a:solidFill>
                <a:latin typeface="Arial"/>
                <a:cs typeface="Arial"/>
              </a:rPr>
              <a:t>GOVERNMENTS</a:t>
            </a:r>
          </a:p>
        </p:txBody>
      </p:sp>
      <p:sp>
        <p:nvSpPr>
          <p:cNvPr id="28" name="TextBox 27"/>
          <p:cNvSpPr txBox="1"/>
          <p:nvPr/>
        </p:nvSpPr>
        <p:spPr>
          <a:xfrm>
            <a:off x="439314" y="5340368"/>
            <a:ext cx="1993422" cy="584776"/>
          </a:xfrm>
          <a:prstGeom prst="rect">
            <a:avLst/>
          </a:prstGeom>
          <a:noFill/>
        </p:spPr>
        <p:txBody>
          <a:bodyPr wrap="square" rtlCol="0">
            <a:spAutoFit/>
          </a:bodyPr>
          <a:lstStyle/>
          <a:p>
            <a:pPr algn="ctr"/>
            <a:r>
              <a:rPr lang="en-US" sz="1600" b="1" dirty="0" smtClean="0">
                <a:solidFill>
                  <a:schemeClr val="bg1"/>
                </a:solidFill>
                <a:latin typeface="Arial"/>
                <a:cs typeface="Arial"/>
              </a:rPr>
              <a:t>FINANCIAL SERVICES</a:t>
            </a:r>
          </a:p>
        </p:txBody>
      </p:sp>
      <p:sp>
        <p:nvSpPr>
          <p:cNvPr id="29" name="TextBox 28"/>
          <p:cNvSpPr txBox="1"/>
          <p:nvPr/>
        </p:nvSpPr>
        <p:spPr>
          <a:xfrm>
            <a:off x="430816" y="4160391"/>
            <a:ext cx="1993423" cy="338554"/>
          </a:xfrm>
          <a:prstGeom prst="rect">
            <a:avLst/>
          </a:prstGeom>
          <a:noFill/>
        </p:spPr>
        <p:txBody>
          <a:bodyPr wrap="square" rtlCol="0">
            <a:spAutoFit/>
          </a:bodyPr>
          <a:lstStyle/>
          <a:p>
            <a:pPr algn="ctr"/>
            <a:r>
              <a:rPr lang="en-US" sz="1600" b="1" dirty="0" smtClean="0">
                <a:solidFill>
                  <a:schemeClr val="bg1"/>
                </a:solidFill>
                <a:latin typeface="Arial"/>
                <a:cs typeface="Arial"/>
              </a:rPr>
              <a:t>FISHERIES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Highlights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6</a:t>
            </a:fld>
            <a:endParaRPr lang="en-US" dirty="0"/>
          </a:p>
        </p:txBody>
      </p:sp>
      <p:sp>
        <p:nvSpPr>
          <p:cNvPr id="9" name="Content Placeholder 8"/>
          <p:cNvSpPr>
            <a:spLocks noGrp="1"/>
          </p:cNvSpPr>
          <p:nvPr>
            <p:ph sz="half" idx="1"/>
          </p:nvPr>
        </p:nvSpPr>
        <p:spPr>
          <a:xfrm>
            <a:off x="457200" y="1192424"/>
            <a:ext cx="8395944" cy="4777741"/>
          </a:xfrm>
        </p:spPr>
        <p:txBody>
          <a:bodyPr/>
          <a:lstStyle/>
          <a:p>
            <a:r>
              <a:rPr lang="en-US" sz="1900" dirty="0" smtClean="0"/>
              <a:t>Pole Star monitors approximately 40,000 ships </a:t>
            </a:r>
          </a:p>
          <a:p>
            <a:pPr lvl="1">
              <a:buNone/>
            </a:pPr>
            <a:r>
              <a:rPr lang="en-US" sz="1400" dirty="0" smtClean="0"/>
              <a:t>for over 1,100 clients located in over 100 countries.</a:t>
            </a:r>
          </a:p>
          <a:p>
            <a:pPr>
              <a:spcBef>
                <a:spcPts val="1800"/>
              </a:spcBef>
            </a:pPr>
            <a:r>
              <a:rPr lang="en-US" sz="1900" dirty="0" smtClean="0"/>
              <a:t>We serve the biggest names in the maritime industry </a:t>
            </a:r>
          </a:p>
          <a:p>
            <a:pPr lvl="1">
              <a:buNone/>
            </a:pPr>
            <a:r>
              <a:rPr lang="en-US" sz="1400" dirty="0" smtClean="0"/>
              <a:t>in oil &amp; gas, container lines, logistics &amp; freight, cruise lines and more. </a:t>
            </a:r>
          </a:p>
          <a:p>
            <a:pPr>
              <a:spcBef>
                <a:spcPts val="1800"/>
              </a:spcBef>
            </a:pPr>
            <a:r>
              <a:rPr lang="en-US" sz="1900" dirty="0" smtClean="0"/>
              <a:t>We’re the world’s largest LRIT data centre provider with 44 flags</a:t>
            </a:r>
          </a:p>
          <a:p>
            <a:pPr lvl="1">
              <a:buNone/>
            </a:pPr>
            <a:r>
              <a:rPr lang="en-US" sz="1400" dirty="0" smtClean="0"/>
              <a:t>including 4 of the top 5 flags: Panama, Liberia, the Marshall Islands and Singapore. Nearly 25,000 ships carry Pole Star LRIT certificates issued on behalf of over 90 flags.</a:t>
            </a:r>
          </a:p>
          <a:p>
            <a:pPr>
              <a:spcBef>
                <a:spcPts val="1800"/>
              </a:spcBef>
            </a:pPr>
            <a:r>
              <a:rPr lang="en-US" sz="1900" dirty="0" smtClean="0"/>
              <a:t>We provide fisheries monitoring services to 45 countries and RFMOs</a:t>
            </a:r>
          </a:p>
          <a:p>
            <a:pPr lvl="1">
              <a:buNone/>
            </a:pPr>
            <a:r>
              <a:rPr lang="en-US" sz="1400" dirty="0"/>
              <a:t>a</a:t>
            </a:r>
            <a:r>
              <a:rPr lang="en-US" sz="1400" dirty="0" smtClean="0"/>
              <a:t>nd monitor the location of over 6,500 fishing vessels on a daily basis.</a:t>
            </a:r>
          </a:p>
          <a:p>
            <a:pPr>
              <a:spcBef>
                <a:spcPts val="1800"/>
              </a:spcBef>
            </a:pPr>
            <a:r>
              <a:rPr lang="en-US" sz="1800" dirty="0" smtClean="0"/>
              <a:t>All our products are supported by a multi-national team</a:t>
            </a:r>
            <a:r>
              <a:rPr lang="en-US" dirty="0" smtClean="0"/>
              <a:t> </a:t>
            </a:r>
          </a:p>
          <a:p>
            <a:pPr marL="288000" lvl="1" indent="0">
              <a:buNone/>
            </a:pPr>
            <a:r>
              <a:rPr lang="en-US" sz="1400" dirty="0" smtClean="0"/>
              <a:t>located in London, Boston, Panama, Hong Kong, Singapore and Australia and fluent in over 20 languages.</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7F226E1-D7AC-4E7F-9DF6-265D5E462BDC}" type="slidenum">
              <a:rPr lang="en-US" smtClean="0"/>
              <a:pPr/>
              <a:t>7</a:t>
            </a:fld>
            <a:endParaRPr lang="en-US" dirty="0"/>
          </a:p>
        </p:txBody>
      </p:sp>
      <p:sp>
        <p:nvSpPr>
          <p:cNvPr id="5" name="Title 4"/>
          <p:cNvSpPr>
            <a:spLocks noGrp="1"/>
          </p:cNvSpPr>
          <p:nvPr>
            <p:ph type="title"/>
          </p:nvPr>
        </p:nvSpPr>
        <p:spPr>
          <a:xfrm>
            <a:off x="4446350" y="893644"/>
            <a:ext cx="4379055" cy="824614"/>
          </a:xfrm>
        </p:spPr>
        <p:txBody>
          <a:bodyPr>
            <a:normAutofit/>
          </a:bodyPr>
          <a:lstStyle/>
          <a:p>
            <a:r>
              <a:rPr lang="en-US" sz="3200" dirty="0" smtClean="0"/>
              <a:t>Commercial Shipping</a:t>
            </a:r>
            <a:endParaRPr lang="en-US" sz="3200" dirty="0"/>
          </a:p>
        </p:txBody>
      </p:sp>
      <p:sp>
        <p:nvSpPr>
          <p:cNvPr id="6" name="Content Placeholder 5"/>
          <p:cNvSpPr>
            <a:spLocks noGrp="1"/>
          </p:cNvSpPr>
          <p:nvPr>
            <p:ph sz="half" idx="12"/>
          </p:nvPr>
        </p:nvSpPr>
        <p:spPr>
          <a:xfrm>
            <a:off x="4362919" y="1800735"/>
            <a:ext cx="4888151" cy="4777741"/>
          </a:xfrm>
        </p:spPr>
        <p:txBody>
          <a:bodyPr/>
          <a:lstStyle/>
          <a:p>
            <a:r>
              <a:rPr lang="en-US" dirty="0" smtClean="0"/>
              <a:t>Fleet Management 2.0</a:t>
            </a:r>
          </a:p>
          <a:p>
            <a:r>
              <a:rPr lang="en-US" dirty="0" smtClean="0"/>
              <a:t>Marine Asset Tracker 2.0</a:t>
            </a:r>
          </a:p>
          <a:p>
            <a:r>
              <a:rPr lang="en-US" dirty="0" smtClean="0"/>
              <a:t>Ship Security Alert System</a:t>
            </a:r>
          </a:p>
          <a:p>
            <a:pPr lvl="1"/>
            <a:r>
              <a:rPr lang="en-US" dirty="0" smtClean="0"/>
              <a:t>Alert Advanced</a:t>
            </a:r>
          </a:p>
          <a:p>
            <a:pPr lvl="1"/>
            <a:r>
              <a:rPr lang="en-US" dirty="0"/>
              <a:t>DSAS </a:t>
            </a:r>
            <a:r>
              <a:rPr lang="en-US" dirty="0" smtClean="0"/>
              <a:t>Mk2</a:t>
            </a:r>
          </a:p>
          <a:p>
            <a:r>
              <a:rPr lang="en-US" dirty="0" smtClean="0"/>
              <a:t>Ship Security Reporting System</a:t>
            </a:r>
          </a:p>
          <a:p>
            <a:r>
              <a:rPr lang="en-US" dirty="0" smtClean="0"/>
              <a:t>LRIT Conformance Testing</a:t>
            </a:r>
          </a:p>
          <a:p>
            <a:r>
              <a:rPr lang="en-US" dirty="0" smtClean="0"/>
              <a:t>Commercial Customers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Fleet Management 2.0</a:t>
            </a:r>
            <a:endParaRPr lang="en-US" dirty="0"/>
          </a:p>
        </p:txBody>
      </p:sp>
      <p:sp>
        <p:nvSpPr>
          <p:cNvPr id="2" name="Slide Number Placeholder 1"/>
          <p:cNvSpPr>
            <a:spLocks noGrp="1"/>
          </p:cNvSpPr>
          <p:nvPr>
            <p:ph type="sldNum" sz="quarter" idx="10"/>
          </p:nvPr>
        </p:nvSpPr>
        <p:spPr/>
        <p:txBody>
          <a:bodyPr/>
          <a:lstStyle/>
          <a:p>
            <a:fld id="{78C1DA6B-C409-4075-8E5E-004E24D35B66}" type="slidenum">
              <a:rPr lang="en-US" smtClean="0"/>
              <a:pPr/>
              <a:t>8</a:t>
            </a:fld>
            <a:endParaRPr lang="en-US" dirty="0"/>
          </a:p>
        </p:txBody>
      </p:sp>
      <p:sp>
        <p:nvSpPr>
          <p:cNvPr id="6" name="Content Placeholder 5"/>
          <p:cNvSpPr>
            <a:spLocks noGrp="1"/>
          </p:cNvSpPr>
          <p:nvPr>
            <p:ph sz="half" idx="1"/>
          </p:nvPr>
        </p:nvSpPr>
        <p:spPr/>
        <p:txBody>
          <a:bodyPr/>
          <a:lstStyle/>
          <a:p>
            <a:r>
              <a:rPr lang="en-US" sz="1900" dirty="0" smtClean="0"/>
              <a:t>Over 6,000 ships are tracked with Fleet Management. Improved voyage management, cost savings and ETA adjustments are just a few of the commercial advantages enjoyed by users of our web-based software.</a:t>
            </a:r>
          </a:p>
          <a:p>
            <a:endParaRPr lang="en-US" sz="1900" dirty="0"/>
          </a:p>
        </p:txBody>
      </p:sp>
      <p:sp>
        <p:nvSpPr>
          <p:cNvPr id="11" name="Content Placeholder 10"/>
          <p:cNvSpPr>
            <a:spLocks noGrp="1"/>
          </p:cNvSpPr>
          <p:nvPr>
            <p:ph sz="half" idx="12"/>
          </p:nvPr>
        </p:nvSpPr>
        <p:spPr>
          <a:xfrm>
            <a:off x="297808" y="3515582"/>
            <a:ext cx="4623679" cy="2916992"/>
          </a:xfrm>
        </p:spPr>
        <p:txBody>
          <a:bodyPr/>
          <a:lstStyle/>
          <a:p>
            <a:pPr>
              <a:buClr>
                <a:srgbClr val="0D77C6"/>
              </a:buClr>
            </a:pPr>
            <a:r>
              <a:rPr lang="en-US" dirty="0" smtClean="0"/>
              <a:t>Automatic tracking for continuous vessel monitoring</a:t>
            </a:r>
          </a:p>
          <a:p>
            <a:r>
              <a:rPr lang="en-US" dirty="0"/>
              <a:t>View </a:t>
            </a:r>
            <a:r>
              <a:rPr lang="en-US" dirty="0" smtClean="0"/>
              <a:t>entire fleet on interactive maps and C-Map</a:t>
            </a:r>
          </a:p>
          <a:p>
            <a:pPr>
              <a:lnSpc>
                <a:spcPct val="100000"/>
              </a:lnSpc>
              <a:spcBef>
                <a:spcPts val="0"/>
              </a:spcBef>
              <a:buNone/>
            </a:pPr>
            <a:r>
              <a:rPr lang="en-US" dirty="0" smtClean="0"/>
              <a:t>  </a:t>
            </a:r>
            <a:r>
              <a:rPr lang="en-US" dirty="0" smtClean="0"/>
              <a:t>marine charts</a:t>
            </a:r>
          </a:p>
          <a:p>
            <a:r>
              <a:rPr lang="en-US" dirty="0" smtClean="0"/>
              <a:t>Industry and custom business zones</a:t>
            </a:r>
          </a:p>
          <a:p>
            <a:r>
              <a:rPr lang="en-US" dirty="0" smtClean="0"/>
              <a:t>Up to 7-day global weather forecasting</a:t>
            </a:r>
          </a:p>
          <a:p>
            <a:r>
              <a:rPr lang="en-US" dirty="0" smtClean="0"/>
              <a:t>Alerts and geo-zone notifications</a:t>
            </a:r>
          </a:p>
          <a:p>
            <a:r>
              <a:rPr lang="en-US" dirty="0" smtClean="0"/>
              <a:t>Export fleet data to Excel or view on Google Earth</a:t>
            </a:r>
          </a:p>
        </p:txBody>
      </p:sp>
      <p:sp>
        <p:nvSpPr>
          <p:cNvPr id="12" name="Content Placeholder 11"/>
          <p:cNvSpPr>
            <a:spLocks noGrp="1"/>
          </p:cNvSpPr>
          <p:nvPr>
            <p:ph sz="half" idx="13"/>
          </p:nvPr>
        </p:nvSpPr>
        <p:spPr>
          <a:xfrm>
            <a:off x="4919188" y="3515582"/>
            <a:ext cx="4083692" cy="2916992"/>
          </a:xfrm>
        </p:spPr>
        <p:txBody>
          <a:bodyPr/>
          <a:lstStyle/>
          <a:p>
            <a:r>
              <a:rPr lang="en-US" dirty="0"/>
              <a:t>Track history for precise off-hire calculations</a:t>
            </a:r>
          </a:p>
          <a:p>
            <a:r>
              <a:rPr lang="en-US" dirty="0" smtClean="0"/>
              <a:t>Manage access to data with secure logins</a:t>
            </a:r>
            <a:endParaRPr lang="en-US" dirty="0"/>
          </a:p>
          <a:p>
            <a:pPr>
              <a:lnSpc>
                <a:spcPct val="100000"/>
              </a:lnSpc>
              <a:spcBef>
                <a:spcPts val="0"/>
              </a:spcBef>
              <a:buNone/>
            </a:pPr>
            <a:r>
              <a:rPr lang="en-US" dirty="0" smtClean="0"/>
              <a:t>  </a:t>
            </a:r>
            <a:r>
              <a:rPr lang="en-US" dirty="0" smtClean="0"/>
              <a:t>that limit access to authorised parties </a:t>
            </a:r>
            <a:endParaRPr lang="en-US" dirty="0" smtClean="0">
              <a:solidFill>
                <a:srgbClr val="333333"/>
              </a:solidFill>
              <a:cs typeface="Arial" pitchFamily="34" charset="0"/>
            </a:endParaRPr>
          </a:p>
          <a:p>
            <a:pPr lvl="0">
              <a:spcBef>
                <a:spcPct val="20000"/>
              </a:spcBef>
              <a:buClr>
                <a:srgbClr val="0D77C6"/>
              </a:buClr>
            </a:pPr>
            <a:r>
              <a:rPr lang="en-US" dirty="0" smtClean="0">
                <a:solidFill>
                  <a:srgbClr val="333333"/>
                </a:solidFill>
                <a:cs typeface="Arial" pitchFamily="34" charset="0"/>
              </a:rPr>
              <a:t>Position reports on demand</a:t>
            </a:r>
          </a:p>
          <a:p>
            <a:pPr lvl="0">
              <a:spcBef>
                <a:spcPct val="20000"/>
              </a:spcBef>
              <a:buClr>
                <a:srgbClr val="0D77C6"/>
              </a:buClr>
            </a:pPr>
            <a:r>
              <a:rPr lang="en-US" dirty="0" smtClean="0">
                <a:solidFill>
                  <a:srgbClr val="333333"/>
                </a:solidFill>
                <a:cs typeface="Arial" pitchFamily="34" charset="0"/>
              </a:rPr>
              <a:t>AMVER reporting option</a:t>
            </a:r>
          </a:p>
          <a:p>
            <a:pPr>
              <a:spcBef>
                <a:spcPct val="20000"/>
              </a:spcBef>
            </a:pPr>
            <a:r>
              <a:rPr lang="en-US" dirty="0" smtClean="0">
                <a:solidFill>
                  <a:srgbClr val="333333"/>
                </a:solidFill>
              </a:rPr>
              <a:t>Position reports to email and SMS</a:t>
            </a:r>
            <a:endParaRPr lang="en-US" dirty="0"/>
          </a:p>
          <a:p>
            <a:pPr>
              <a:spcBef>
                <a:spcPct val="20000"/>
              </a:spcBef>
            </a:pPr>
            <a:r>
              <a:rPr lang="en-US" dirty="0" smtClean="0">
                <a:solidFill>
                  <a:srgbClr val="333333"/>
                </a:solidFill>
              </a:rPr>
              <a:t>Secure tracking</a:t>
            </a:r>
            <a:endParaRPr lang="en-US" dirty="0"/>
          </a:p>
        </p:txBody>
      </p:sp>
      <p:pic>
        <p:nvPicPr>
          <p:cNvPr id="8" name="Picture 7" descr="3.5_FM.jpg"/>
          <p:cNvPicPr>
            <a:picLocks noChangeAspect="1"/>
          </p:cNvPicPr>
          <p:nvPr/>
        </p:nvPicPr>
        <p:blipFill>
          <a:blip r:embed="rId3" cstate="print"/>
          <a:stretch>
            <a:fillRect/>
          </a:stretch>
        </p:blipFill>
        <p:spPr>
          <a:xfrm>
            <a:off x="5244306" y="1212056"/>
            <a:ext cx="3333750" cy="20669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Marine Asset Tracker 2.0</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9</a:t>
            </a:fld>
            <a:endParaRPr lang="en-US" dirty="0"/>
          </a:p>
        </p:txBody>
      </p:sp>
      <p:sp>
        <p:nvSpPr>
          <p:cNvPr id="6" name="Content Placeholder 5"/>
          <p:cNvSpPr>
            <a:spLocks noGrp="1"/>
          </p:cNvSpPr>
          <p:nvPr>
            <p:ph sz="half" idx="1"/>
          </p:nvPr>
        </p:nvSpPr>
        <p:spPr/>
        <p:txBody>
          <a:bodyPr/>
          <a:lstStyle/>
          <a:p>
            <a:r>
              <a:rPr lang="en-US" sz="1900" dirty="0" smtClean="0"/>
              <a:t>Marine Asset Tracker (MAT) 2.0 is a user-friendly, cost-effective tracking solution for monitoring fleets of workboats, support and fishing vessels, rigs and other powered and unpowered marine assets. </a:t>
            </a:r>
            <a:endParaRPr lang="en-US" sz="1900" dirty="0"/>
          </a:p>
        </p:txBody>
      </p:sp>
      <p:sp>
        <p:nvSpPr>
          <p:cNvPr id="8" name="Content Placeholder 7"/>
          <p:cNvSpPr>
            <a:spLocks noGrp="1"/>
          </p:cNvSpPr>
          <p:nvPr>
            <p:ph sz="half" idx="12"/>
          </p:nvPr>
        </p:nvSpPr>
        <p:spPr>
          <a:xfrm>
            <a:off x="297808" y="3515582"/>
            <a:ext cx="4723771" cy="2916992"/>
          </a:xfrm>
        </p:spPr>
        <p:txBody>
          <a:bodyPr/>
          <a:lstStyle/>
          <a:p>
            <a:pPr marL="274320" indent="-182880">
              <a:spcBef>
                <a:spcPts val="300"/>
              </a:spcBef>
              <a:buClr>
                <a:srgbClr val="0D77C6"/>
              </a:buClr>
            </a:pPr>
            <a:r>
              <a:rPr lang="en-US" dirty="0" smtClean="0"/>
              <a:t>Automatic tracking for continuous vessel monitoring</a:t>
            </a:r>
          </a:p>
          <a:p>
            <a:pPr marL="274320">
              <a:spcBef>
                <a:spcPts val="600"/>
              </a:spcBef>
              <a:buClr>
                <a:srgbClr val="0D77C6"/>
              </a:buClr>
            </a:pPr>
            <a:r>
              <a:rPr lang="en-US" dirty="0" smtClean="0"/>
              <a:t>Overlay high-risk, political, environmental and </a:t>
            </a:r>
          </a:p>
          <a:p>
            <a:pPr marL="274320">
              <a:lnSpc>
                <a:spcPct val="100000"/>
              </a:lnSpc>
              <a:buClr>
                <a:srgbClr val="0D77C6"/>
              </a:buClr>
              <a:buNone/>
            </a:pPr>
            <a:r>
              <a:rPr lang="en-US" sz="1350" dirty="0" smtClean="0"/>
              <a:t>  </a:t>
            </a:r>
            <a:r>
              <a:rPr lang="en-US" sz="1350" dirty="0" smtClean="0"/>
              <a:t>operational zones and weather graphics</a:t>
            </a:r>
          </a:p>
          <a:p>
            <a:pPr marL="274320">
              <a:spcBef>
                <a:spcPts val="600"/>
              </a:spcBef>
              <a:buClr>
                <a:srgbClr val="0D77C6"/>
              </a:buClr>
            </a:pPr>
            <a:r>
              <a:rPr lang="en-US" dirty="0" smtClean="0"/>
              <a:t>Specialised hardware options to meet the unique</a:t>
            </a:r>
          </a:p>
          <a:p>
            <a:pPr marL="274320">
              <a:lnSpc>
                <a:spcPct val="100000"/>
              </a:lnSpc>
              <a:buClr>
                <a:srgbClr val="0D77C6"/>
              </a:buClr>
              <a:buNone/>
            </a:pPr>
            <a:r>
              <a:rPr lang="en-US" dirty="0" smtClean="0"/>
              <a:t>  </a:t>
            </a:r>
            <a:r>
              <a:rPr lang="en-US" dirty="0" smtClean="0"/>
              <a:t>needs of each asset in a fleet</a:t>
            </a:r>
            <a:endParaRPr lang="en-US" dirty="0"/>
          </a:p>
        </p:txBody>
      </p:sp>
      <p:sp>
        <p:nvSpPr>
          <p:cNvPr id="9" name="Content Placeholder 8"/>
          <p:cNvSpPr>
            <a:spLocks noGrp="1"/>
          </p:cNvSpPr>
          <p:nvPr>
            <p:ph sz="half" idx="13"/>
          </p:nvPr>
        </p:nvSpPr>
        <p:spPr>
          <a:xfrm>
            <a:off x="4895028" y="3515582"/>
            <a:ext cx="4030857" cy="2916992"/>
          </a:xfrm>
        </p:spPr>
        <p:txBody>
          <a:bodyPr/>
          <a:lstStyle/>
          <a:p>
            <a:pPr marL="274320">
              <a:buClr>
                <a:srgbClr val="0D77C6"/>
              </a:buClr>
            </a:pPr>
            <a:r>
              <a:rPr lang="en-US" dirty="0" smtClean="0"/>
              <a:t>Track and manage fleet in one application</a:t>
            </a:r>
          </a:p>
          <a:p>
            <a:pPr marL="274320">
              <a:spcBef>
                <a:spcPts val="600"/>
              </a:spcBef>
              <a:buClr>
                <a:srgbClr val="0D77C6"/>
              </a:buClr>
            </a:pPr>
            <a:r>
              <a:rPr lang="en-US" dirty="0" smtClean="0"/>
              <a:t>Programmable geo-zones alert the operator</a:t>
            </a:r>
          </a:p>
          <a:p>
            <a:pPr marL="274320">
              <a:lnSpc>
                <a:spcPct val="100000"/>
              </a:lnSpc>
              <a:buClr>
                <a:srgbClr val="0D77C6"/>
              </a:buClr>
              <a:buNone/>
            </a:pPr>
            <a:r>
              <a:rPr lang="en-US" dirty="0" smtClean="0"/>
              <a:t>  </a:t>
            </a:r>
            <a:r>
              <a:rPr lang="en-US" dirty="0" smtClean="0"/>
              <a:t>when a vessel enters or leaves a safe zone</a:t>
            </a:r>
          </a:p>
          <a:p>
            <a:pPr marL="274320">
              <a:spcBef>
                <a:spcPts val="600"/>
              </a:spcBef>
              <a:buClr>
                <a:srgbClr val="0D77C6"/>
              </a:buClr>
            </a:pPr>
            <a:r>
              <a:rPr lang="en-US" dirty="0" smtClean="0"/>
              <a:t>Visualise risks and increase situational</a:t>
            </a:r>
          </a:p>
          <a:p>
            <a:pPr marL="274320">
              <a:lnSpc>
                <a:spcPct val="100000"/>
              </a:lnSpc>
              <a:buClr>
                <a:srgbClr val="0D77C6"/>
              </a:buClr>
              <a:buNone/>
            </a:pPr>
            <a:r>
              <a:rPr lang="en-US" dirty="0" smtClean="0"/>
              <a:t>  </a:t>
            </a:r>
            <a:r>
              <a:rPr lang="en-US" dirty="0" smtClean="0"/>
              <a:t>awareness with interactive maps</a:t>
            </a:r>
            <a:endParaRPr lang="en-US" dirty="0"/>
          </a:p>
        </p:txBody>
      </p:sp>
      <p:pic>
        <p:nvPicPr>
          <p:cNvPr id="10" name="Picture 9" descr="3.5_MAT.jpg"/>
          <p:cNvPicPr>
            <a:picLocks noChangeAspect="1"/>
          </p:cNvPicPr>
          <p:nvPr/>
        </p:nvPicPr>
        <p:blipFill>
          <a:blip r:embed="rId3" cstate="print"/>
          <a:stretch>
            <a:fillRect/>
          </a:stretch>
        </p:blipFill>
        <p:spPr>
          <a:xfrm>
            <a:off x="5274739" y="1253393"/>
            <a:ext cx="3333750" cy="2066925"/>
          </a:xfrm>
          <a:prstGeom prst="rect">
            <a:avLst/>
          </a:prstGeom>
        </p:spPr>
      </p:pic>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4684ee99a87c5bd9f8bd233490548e9633c66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leSta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bwMode="auto">
        <a:noFill/>
        <a:ln w="9525">
          <a:noFill/>
          <a:miter lim="800000"/>
          <a:headEnd/>
          <a:tailEnd/>
        </a:ln>
      </a:spPr>
      <a:bodyPr/>
      <a:lstStyle>
        <a:defPPr marL="342900" indent="-342900" eaLnBrk="0" hangingPunct="0">
          <a:spcBef>
            <a:spcPct val="20000"/>
          </a:spcBef>
          <a:buFont typeface="Arial" charset="0"/>
          <a:buChar char="•"/>
          <a:defRPr sz="2000" dirty="0">
            <a:solidFill>
              <a:srgbClr val="1E7099"/>
            </a:solidFill>
            <a:cs typeface="MS PGothic"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vert="horz" wrap="square" lIns="0" tIns="4572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kern="1200" cap="none" spc="0" normalizeH="0" baseline="0" noProof="0" dirty="0" smtClean="0">
            <a:ln>
              <a:noFill/>
            </a:ln>
            <a:solidFill>
              <a:schemeClr val="tx1">
                <a:lumMod val="75000"/>
                <a:lumOff val="25000"/>
              </a:schemeClr>
            </a:solidFill>
            <a:effectLst/>
            <a:uLnTx/>
            <a:uFillTx/>
            <a:latin typeface="Helvetica 55 Roman" pitchFamily="34" charset="0"/>
            <a:ea typeface="ＭＳ Ｐゴシック" charset="-128"/>
            <a:cs typeface="Helvetica 55 Roman"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PoleStar</Template>
  <TotalTime>9308</TotalTime>
  <Words>3215</Words>
  <Application>Microsoft Macintosh PowerPoint</Application>
  <PresentationFormat>On-screen Show (4:3)</PresentationFormat>
  <Paragraphs>540</Paragraphs>
  <Slides>41</Slides>
  <Notes>33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PoleStar</vt:lpstr>
      <vt:lpstr>Company Overview</vt:lpstr>
      <vt:lpstr>Overview</vt:lpstr>
      <vt:lpstr>TIMELINE: History of Pole Star</vt:lpstr>
      <vt:lpstr>Markets Served</vt:lpstr>
      <vt:lpstr>Services</vt:lpstr>
      <vt:lpstr>Highlights</vt:lpstr>
      <vt:lpstr>Commercial Shipping</vt:lpstr>
      <vt:lpstr>Fleet Management 2.0</vt:lpstr>
      <vt:lpstr>Marine Asset Tracker 2.0</vt:lpstr>
      <vt:lpstr>Alert Advanced</vt:lpstr>
      <vt:lpstr>DSAS Mk2</vt:lpstr>
      <vt:lpstr>Ship Security Reporting System (SSRS) </vt:lpstr>
      <vt:lpstr>LRIT Conformance Testing</vt:lpstr>
      <vt:lpstr>Commercial Customers</vt:lpstr>
      <vt:lpstr>Government</vt:lpstr>
      <vt:lpstr>Long-Range Identification &amp; Tracking</vt:lpstr>
      <vt:lpstr>Data Centre/ASP Services</vt:lpstr>
      <vt:lpstr>Government Customers</vt:lpstr>
      <vt:lpstr>Fisheries Solutions</vt:lpstr>
      <vt:lpstr>Overview</vt:lpstr>
      <vt:lpstr>Fleet Information System</vt:lpstr>
      <vt:lpstr>Fisheries Monitoring Centre</vt:lpstr>
      <vt:lpstr>Support for all Key Stakeholders</vt:lpstr>
      <vt:lpstr>Performance Security &amp; Reliability</vt:lpstr>
      <vt:lpstr>Maritime Domain Awareness – Integrating VMS, LRIT and AIS</vt:lpstr>
      <vt:lpstr>Financial Markets</vt:lpstr>
      <vt:lpstr>Overview</vt:lpstr>
      <vt:lpstr>PurpleTRAC</vt:lpstr>
      <vt:lpstr>Automatic Ship Screening</vt:lpstr>
      <vt:lpstr>Ship Tracking</vt:lpstr>
      <vt:lpstr>Reporting</vt:lpstr>
      <vt:lpstr>Support</vt:lpstr>
      <vt:lpstr>Global Distributor Network</vt:lpstr>
      <vt:lpstr>Customer Support &amp; Training</vt:lpstr>
      <vt:lpstr>Technical Support</vt:lpstr>
      <vt:lpstr>Technology</vt:lpstr>
      <vt:lpstr>Systems integration</vt:lpstr>
      <vt:lpstr>Scalability</vt:lpstr>
      <vt:lpstr>Agility</vt:lpstr>
      <vt:lpstr>Satellite Service Providers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PB</dc:creator>
  <cp:lastModifiedBy>Sarah Cameron</cp:lastModifiedBy>
  <cp:revision>1042</cp:revision>
  <cp:lastPrinted>2015-05-15T14:32:09Z</cp:lastPrinted>
  <dcterms:created xsi:type="dcterms:W3CDTF">2012-01-11T19:11:03Z</dcterms:created>
  <dcterms:modified xsi:type="dcterms:W3CDTF">2015-05-15T14:56:35Z</dcterms:modified>
</cp:coreProperties>
</file>